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2"/>
  </p:notesMasterIdLst>
  <p:sldIdLst>
    <p:sldId id="256" r:id="rId5"/>
    <p:sldId id="262" r:id="rId6"/>
    <p:sldId id="257" r:id="rId7"/>
    <p:sldId id="258" r:id="rId8"/>
    <p:sldId id="259" r:id="rId9"/>
    <p:sldId id="260"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F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6DAB7EC-7C2E-4E3B-A7A9-65F6D9B52E1A}" v="5" dt="2024-04-08T09:02:06.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86"/>
    <p:restoredTop sz="94697"/>
  </p:normalViewPr>
  <p:slideViewPr>
    <p:cSldViewPr snapToGrid="0">
      <p:cViewPr varScale="1">
        <p:scale>
          <a:sx n="150" d="100"/>
          <a:sy n="150" d="100"/>
        </p:scale>
        <p:origin x="1320"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sa Walkley" userId="735e4606-f27c-474d-8d49-75e3fe965622" providerId="ADAL" clId="{16DAB7EC-7C2E-4E3B-A7A9-65F6D9B52E1A}"/>
    <pc:docChg chg="undo custSel modSld">
      <pc:chgData name="Lisa Walkley" userId="735e4606-f27c-474d-8d49-75e3fe965622" providerId="ADAL" clId="{16DAB7EC-7C2E-4E3B-A7A9-65F6D9B52E1A}" dt="2024-04-23T07:56:10.615" v="328" actId="20577"/>
      <pc:docMkLst>
        <pc:docMk/>
      </pc:docMkLst>
      <pc:sldChg chg="addSp modSp mod">
        <pc:chgData name="Lisa Walkley" userId="735e4606-f27c-474d-8d49-75e3fe965622" providerId="ADAL" clId="{16DAB7EC-7C2E-4E3B-A7A9-65F6D9B52E1A}" dt="2024-04-08T09:52:46.361" v="325" actId="34135"/>
        <pc:sldMkLst>
          <pc:docMk/>
          <pc:sldMk cId="3136801465" sldId="256"/>
        </pc:sldMkLst>
        <pc:picChg chg="add mod">
          <ac:chgData name="Lisa Walkley" userId="735e4606-f27c-474d-8d49-75e3fe965622" providerId="ADAL" clId="{16DAB7EC-7C2E-4E3B-A7A9-65F6D9B52E1A}" dt="2024-04-08T09:52:46.361" v="325" actId="34135"/>
          <ac:picMkLst>
            <pc:docMk/>
            <pc:sldMk cId="3136801465" sldId="256"/>
            <ac:picMk id="3" creationId="{4BE46BB0-2761-72EA-CBD6-EC66571F02AB}"/>
          </ac:picMkLst>
        </pc:picChg>
      </pc:sldChg>
      <pc:sldChg chg="addSp delSp modSp mod modNotesTx">
        <pc:chgData name="Lisa Walkley" userId="735e4606-f27c-474d-8d49-75e3fe965622" providerId="ADAL" clId="{16DAB7EC-7C2E-4E3B-A7A9-65F6D9B52E1A}" dt="2024-04-16T13:38:04.710" v="326"/>
        <pc:sldMkLst>
          <pc:docMk/>
          <pc:sldMk cId="2755243870" sldId="257"/>
        </pc:sldMkLst>
        <pc:spChg chg="mod">
          <ac:chgData name="Lisa Walkley" userId="735e4606-f27c-474d-8d49-75e3fe965622" providerId="ADAL" clId="{16DAB7EC-7C2E-4E3B-A7A9-65F6D9B52E1A}" dt="2024-04-08T08:42:32.347" v="34" actId="6549"/>
          <ac:spMkLst>
            <pc:docMk/>
            <pc:sldMk cId="2755243870" sldId="257"/>
            <ac:spMk id="2" creationId="{6458BABC-3640-8BC0-0612-A284C3B29C0B}"/>
          </ac:spMkLst>
        </pc:spChg>
        <pc:spChg chg="mod">
          <ac:chgData name="Lisa Walkley" userId="735e4606-f27c-474d-8d49-75e3fe965622" providerId="ADAL" clId="{16DAB7EC-7C2E-4E3B-A7A9-65F6D9B52E1A}" dt="2024-04-08T08:45:37.297" v="80" actId="27636"/>
          <ac:spMkLst>
            <pc:docMk/>
            <pc:sldMk cId="2755243870" sldId="257"/>
            <ac:spMk id="3" creationId="{0E268A68-3513-825A-9FDE-B593A4B3343D}"/>
          </ac:spMkLst>
        </pc:spChg>
        <pc:picChg chg="add mod">
          <ac:chgData name="Lisa Walkley" userId="735e4606-f27c-474d-8d49-75e3fe965622" providerId="ADAL" clId="{16DAB7EC-7C2E-4E3B-A7A9-65F6D9B52E1A}" dt="2024-04-08T09:15:47.988" v="247" actId="1076"/>
          <ac:picMkLst>
            <pc:docMk/>
            <pc:sldMk cId="2755243870" sldId="257"/>
            <ac:picMk id="5" creationId="{01BDA6F8-A354-B7EA-10E2-FEBB7735E51A}"/>
          </ac:picMkLst>
        </pc:picChg>
        <pc:picChg chg="del">
          <ac:chgData name="Lisa Walkley" userId="735e4606-f27c-474d-8d49-75e3fe965622" providerId="ADAL" clId="{16DAB7EC-7C2E-4E3B-A7A9-65F6D9B52E1A}" dt="2024-04-08T09:15:36.018" v="242" actId="478"/>
          <ac:picMkLst>
            <pc:docMk/>
            <pc:sldMk cId="2755243870" sldId="257"/>
            <ac:picMk id="15" creationId="{3D0D8235-99ED-65A2-15D2-35DFAFCB26F5}"/>
          </ac:picMkLst>
        </pc:picChg>
        <pc:picChg chg="mod">
          <ac:chgData name="Lisa Walkley" userId="735e4606-f27c-474d-8d49-75e3fe965622" providerId="ADAL" clId="{16DAB7EC-7C2E-4E3B-A7A9-65F6D9B52E1A}" dt="2024-04-08T09:15:40.816" v="245" actId="1076"/>
          <ac:picMkLst>
            <pc:docMk/>
            <pc:sldMk cId="2755243870" sldId="257"/>
            <ac:picMk id="22" creationId="{FBEC248C-F3D5-E457-CFDA-9CE04A33DCC1}"/>
          </ac:picMkLst>
        </pc:picChg>
      </pc:sldChg>
      <pc:sldChg chg="addSp delSp modSp mod">
        <pc:chgData name="Lisa Walkley" userId="735e4606-f27c-474d-8d49-75e3fe965622" providerId="ADAL" clId="{16DAB7EC-7C2E-4E3B-A7A9-65F6D9B52E1A}" dt="2024-04-08T09:19:34.029" v="323" actId="1035"/>
        <pc:sldMkLst>
          <pc:docMk/>
          <pc:sldMk cId="1282190926" sldId="258"/>
        </pc:sldMkLst>
        <pc:spChg chg="mod">
          <ac:chgData name="Lisa Walkley" userId="735e4606-f27c-474d-8d49-75e3fe965622" providerId="ADAL" clId="{16DAB7EC-7C2E-4E3B-A7A9-65F6D9B52E1A}" dt="2024-04-08T08:47:10.632" v="116" actId="14100"/>
          <ac:spMkLst>
            <pc:docMk/>
            <pc:sldMk cId="1282190926" sldId="258"/>
            <ac:spMk id="2" creationId="{6458BABC-3640-8BC0-0612-A284C3B29C0B}"/>
          </ac:spMkLst>
        </pc:spChg>
        <pc:spChg chg="mod">
          <ac:chgData name="Lisa Walkley" userId="735e4606-f27c-474d-8d49-75e3fe965622" providerId="ADAL" clId="{16DAB7EC-7C2E-4E3B-A7A9-65F6D9B52E1A}" dt="2024-04-08T08:47:53.635" v="160" actId="6549"/>
          <ac:spMkLst>
            <pc:docMk/>
            <pc:sldMk cId="1282190926" sldId="258"/>
            <ac:spMk id="3" creationId="{0E268A68-3513-825A-9FDE-B593A4B3343D}"/>
          </ac:spMkLst>
        </pc:spChg>
        <pc:picChg chg="add mod">
          <ac:chgData name="Lisa Walkley" userId="735e4606-f27c-474d-8d49-75e3fe965622" providerId="ADAL" clId="{16DAB7EC-7C2E-4E3B-A7A9-65F6D9B52E1A}" dt="2024-04-08T09:19:34.029" v="323" actId="1035"/>
          <ac:picMkLst>
            <pc:docMk/>
            <pc:sldMk cId="1282190926" sldId="258"/>
            <ac:picMk id="5" creationId="{AF3EC05D-5A88-D6DE-D14C-AFBA74F724FF}"/>
          </ac:picMkLst>
        </pc:picChg>
        <pc:picChg chg="del">
          <ac:chgData name="Lisa Walkley" userId="735e4606-f27c-474d-8d49-75e3fe965622" providerId="ADAL" clId="{16DAB7EC-7C2E-4E3B-A7A9-65F6D9B52E1A}" dt="2024-04-08T09:15:53.179" v="249" actId="478"/>
          <ac:picMkLst>
            <pc:docMk/>
            <pc:sldMk cId="1282190926" sldId="258"/>
            <ac:picMk id="8" creationId="{F6D61888-3A98-7EA5-5A61-B6234AA045B3}"/>
          </ac:picMkLst>
        </pc:picChg>
      </pc:sldChg>
      <pc:sldChg chg="addSp delSp modSp mod">
        <pc:chgData name="Lisa Walkley" userId="735e4606-f27c-474d-8d49-75e3fe965622" providerId="ADAL" clId="{16DAB7EC-7C2E-4E3B-A7A9-65F6D9B52E1A}" dt="2024-04-08T09:17:42.703" v="253" actId="113"/>
        <pc:sldMkLst>
          <pc:docMk/>
          <pc:sldMk cId="3949707683" sldId="259"/>
        </pc:sldMkLst>
        <pc:spChg chg="mod">
          <ac:chgData name="Lisa Walkley" userId="735e4606-f27c-474d-8d49-75e3fe965622" providerId="ADAL" clId="{16DAB7EC-7C2E-4E3B-A7A9-65F6D9B52E1A}" dt="2024-04-08T08:48:21.201" v="164" actId="6549"/>
          <ac:spMkLst>
            <pc:docMk/>
            <pc:sldMk cId="3949707683" sldId="259"/>
            <ac:spMk id="8" creationId="{B536C9F4-2048-CB1B-9E98-4D2D1C573C62}"/>
          </ac:spMkLst>
        </pc:spChg>
        <pc:spChg chg="mod">
          <ac:chgData name="Lisa Walkley" userId="735e4606-f27c-474d-8d49-75e3fe965622" providerId="ADAL" clId="{16DAB7EC-7C2E-4E3B-A7A9-65F6D9B52E1A}" dt="2024-04-08T08:48:41.281" v="168" actId="14100"/>
          <ac:spMkLst>
            <pc:docMk/>
            <pc:sldMk cId="3949707683" sldId="259"/>
            <ac:spMk id="9" creationId="{8BA0473A-B54B-DC89-D7B6-7E818BDF83B5}"/>
          </ac:spMkLst>
        </pc:spChg>
        <pc:spChg chg="mod">
          <ac:chgData name="Lisa Walkley" userId="735e4606-f27c-474d-8d49-75e3fe965622" providerId="ADAL" clId="{16DAB7EC-7C2E-4E3B-A7A9-65F6D9B52E1A}" dt="2024-04-08T09:17:42.703" v="253" actId="113"/>
          <ac:spMkLst>
            <pc:docMk/>
            <pc:sldMk cId="3949707683" sldId="259"/>
            <ac:spMk id="16" creationId="{E23E1C29-B855-594D-4850-590BACBB32B1}"/>
          </ac:spMkLst>
        </pc:spChg>
        <pc:picChg chg="add del mod ord">
          <ac:chgData name="Lisa Walkley" userId="735e4606-f27c-474d-8d49-75e3fe965622" providerId="ADAL" clId="{16DAB7EC-7C2E-4E3B-A7A9-65F6D9B52E1A}" dt="2024-04-08T08:49:30.544" v="185" actId="171"/>
          <ac:picMkLst>
            <pc:docMk/>
            <pc:sldMk cId="3949707683" sldId="259"/>
            <ac:picMk id="3" creationId="{B262C7F0-09D1-416B-B013-00D1131E2800}"/>
          </ac:picMkLst>
        </pc:picChg>
        <pc:picChg chg="del">
          <ac:chgData name="Lisa Walkley" userId="735e4606-f27c-474d-8d49-75e3fe965622" providerId="ADAL" clId="{16DAB7EC-7C2E-4E3B-A7A9-65F6D9B52E1A}" dt="2024-04-08T08:49:32.250" v="186" actId="478"/>
          <ac:picMkLst>
            <pc:docMk/>
            <pc:sldMk cId="3949707683" sldId="259"/>
            <ac:picMk id="10" creationId="{215732ED-808A-D19F-70B9-2FC04F9E3A6A}"/>
          </ac:picMkLst>
        </pc:picChg>
      </pc:sldChg>
      <pc:sldChg chg="addSp modSp mod">
        <pc:chgData name="Lisa Walkley" userId="735e4606-f27c-474d-8d49-75e3fe965622" providerId="ADAL" clId="{16DAB7EC-7C2E-4E3B-A7A9-65F6D9B52E1A}" dt="2024-04-08T09:52:37.384" v="324" actId="34135"/>
        <pc:sldMkLst>
          <pc:docMk/>
          <pc:sldMk cId="171318777" sldId="260"/>
        </pc:sldMkLst>
        <pc:spChg chg="mod">
          <ac:chgData name="Lisa Walkley" userId="735e4606-f27c-474d-8d49-75e3fe965622" providerId="ADAL" clId="{16DAB7EC-7C2E-4E3B-A7A9-65F6D9B52E1A}" dt="2024-04-08T08:51:07.668" v="207" actId="6549"/>
          <ac:spMkLst>
            <pc:docMk/>
            <pc:sldMk cId="171318777" sldId="260"/>
            <ac:spMk id="5" creationId="{887F51DE-4B38-AB61-4918-87438390D2E1}"/>
          </ac:spMkLst>
        </pc:spChg>
        <pc:spChg chg="mod">
          <ac:chgData name="Lisa Walkley" userId="735e4606-f27c-474d-8d49-75e3fe965622" providerId="ADAL" clId="{16DAB7EC-7C2E-4E3B-A7A9-65F6D9B52E1A}" dt="2024-04-08T08:51:23.159" v="212" actId="20577"/>
          <ac:spMkLst>
            <pc:docMk/>
            <pc:sldMk cId="171318777" sldId="260"/>
            <ac:spMk id="6" creationId="{2E9FE064-E467-64E6-2212-B3EAE1B819EA}"/>
          </ac:spMkLst>
        </pc:spChg>
        <pc:picChg chg="add mod modCrop">
          <ac:chgData name="Lisa Walkley" userId="735e4606-f27c-474d-8d49-75e3fe965622" providerId="ADAL" clId="{16DAB7EC-7C2E-4E3B-A7A9-65F6D9B52E1A}" dt="2024-04-08T09:52:37.384" v="324" actId="34135"/>
          <ac:picMkLst>
            <pc:docMk/>
            <pc:sldMk cId="171318777" sldId="260"/>
            <ac:picMk id="3" creationId="{AE83D3E4-4AB7-E0C3-4361-6800F09FC88D}"/>
          </ac:picMkLst>
        </pc:picChg>
      </pc:sldChg>
      <pc:sldChg chg="modSp mod">
        <pc:chgData name="Lisa Walkley" userId="735e4606-f27c-474d-8d49-75e3fe965622" providerId="ADAL" clId="{16DAB7EC-7C2E-4E3B-A7A9-65F6D9B52E1A}" dt="2024-04-08T08:52:34.519" v="229" actId="20577"/>
        <pc:sldMkLst>
          <pc:docMk/>
          <pc:sldMk cId="1335067509" sldId="261"/>
        </pc:sldMkLst>
        <pc:spChg chg="mod">
          <ac:chgData name="Lisa Walkley" userId="735e4606-f27c-474d-8d49-75e3fe965622" providerId="ADAL" clId="{16DAB7EC-7C2E-4E3B-A7A9-65F6D9B52E1A}" dt="2024-04-08T08:51:51.694" v="215" actId="6549"/>
          <ac:spMkLst>
            <pc:docMk/>
            <pc:sldMk cId="1335067509" sldId="261"/>
            <ac:spMk id="4" creationId="{44222716-CE67-1816-6EBB-677756F1F044}"/>
          </ac:spMkLst>
        </pc:spChg>
        <pc:spChg chg="mod">
          <ac:chgData name="Lisa Walkley" userId="735e4606-f27c-474d-8d49-75e3fe965622" providerId="ADAL" clId="{16DAB7EC-7C2E-4E3B-A7A9-65F6D9B52E1A}" dt="2024-04-08T08:52:09.164" v="218" actId="6549"/>
          <ac:spMkLst>
            <pc:docMk/>
            <pc:sldMk cId="1335067509" sldId="261"/>
            <ac:spMk id="5" creationId="{043C20A8-B50E-5AD5-B605-78BC4F450A66}"/>
          </ac:spMkLst>
        </pc:spChg>
        <pc:spChg chg="mod">
          <ac:chgData name="Lisa Walkley" userId="735e4606-f27c-474d-8d49-75e3fe965622" providerId="ADAL" clId="{16DAB7EC-7C2E-4E3B-A7A9-65F6D9B52E1A}" dt="2024-04-08T08:52:34.519" v="229" actId="20577"/>
          <ac:spMkLst>
            <pc:docMk/>
            <pc:sldMk cId="1335067509" sldId="261"/>
            <ac:spMk id="12" creationId="{44F88C17-FBE0-ABC4-1DB3-2D7479F7F542}"/>
          </ac:spMkLst>
        </pc:spChg>
        <pc:spChg chg="mod">
          <ac:chgData name="Lisa Walkley" userId="735e4606-f27c-474d-8d49-75e3fe965622" providerId="ADAL" clId="{16DAB7EC-7C2E-4E3B-A7A9-65F6D9B52E1A}" dt="2024-04-08T08:52:26.180" v="227" actId="20577"/>
          <ac:spMkLst>
            <pc:docMk/>
            <pc:sldMk cId="1335067509" sldId="261"/>
            <ac:spMk id="19" creationId="{DE3F9B36-E704-8D59-1BA7-13A79E254514}"/>
          </ac:spMkLst>
        </pc:spChg>
      </pc:sldChg>
      <pc:sldChg chg="modSp mod">
        <pc:chgData name="Lisa Walkley" userId="735e4606-f27c-474d-8d49-75e3fe965622" providerId="ADAL" clId="{16DAB7EC-7C2E-4E3B-A7A9-65F6D9B52E1A}" dt="2024-04-23T07:56:10.615" v="328" actId="20577"/>
        <pc:sldMkLst>
          <pc:docMk/>
          <pc:sldMk cId="3635448424" sldId="262"/>
        </pc:sldMkLst>
        <pc:spChg chg="mod">
          <ac:chgData name="Lisa Walkley" userId="735e4606-f27c-474d-8d49-75e3fe965622" providerId="ADAL" clId="{16DAB7EC-7C2E-4E3B-A7A9-65F6D9B52E1A}" dt="2024-04-08T08:36:37.901" v="2" actId="6549"/>
          <ac:spMkLst>
            <pc:docMk/>
            <pc:sldMk cId="3635448424" sldId="262"/>
            <ac:spMk id="8" creationId="{15156E65-9BEC-DA83-C37F-5A174C12EB41}"/>
          </ac:spMkLst>
        </pc:spChg>
        <pc:spChg chg="mod">
          <ac:chgData name="Lisa Walkley" userId="735e4606-f27c-474d-8d49-75e3fe965622" providerId="ADAL" clId="{16DAB7EC-7C2E-4E3B-A7A9-65F6D9B52E1A}" dt="2024-04-08T08:39:00.213" v="32" actId="14100"/>
          <ac:spMkLst>
            <pc:docMk/>
            <pc:sldMk cId="3635448424" sldId="262"/>
            <ac:spMk id="9" creationId="{827D69BE-D2B9-E3DB-11FB-C3EA9AA8E145}"/>
          </ac:spMkLst>
        </pc:spChg>
        <pc:spChg chg="mod">
          <ac:chgData name="Lisa Walkley" userId="735e4606-f27c-474d-8d49-75e3fe965622" providerId="ADAL" clId="{16DAB7EC-7C2E-4E3B-A7A9-65F6D9B52E1A}" dt="2024-04-08T08:38:05.866" v="25" actId="14100"/>
          <ac:spMkLst>
            <pc:docMk/>
            <pc:sldMk cId="3635448424" sldId="262"/>
            <ac:spMk id="10" creationId="{AA4CE299-433E-0A5E-EFE2-09185CAE2A47}"/>
          </ac:spMkLst>
        </pc:spChg>
        <pc:spChg chg="mod">
          <ac:chgData name="Lisa Walkley" userId="735e4606-f27c-474d-8d49-75e3fe965622" providerId="ADAL" clId="{16DAB7EC-7C2E-4E3B-A7A9-65F6D9B52E1A}" dt="2024-04-08T09:18:43.126" v="269" actId="1035"/>
          <ac:spMkLst>
            <pc:docMk/>
            <pc:sldMk cId="3635448424" sldId="262"/>
            <ac:spMk id="13" creationId="{2E45B7E2-1D0D-CC0D-65FB-D15CB2BE778E}"/>
          </ac:spMkLst>
        </pc:spChg>
        <pc:spChg chg="mod">
          <ac:chgData name="Lisa Walkley" userId="735e4606-f27c-474d-8d49-75e3fe965622" providerId="ADAL" clId="{16DAB7EC-7C2E-4E3B-A7A9-65F6D9B52E1A}" dt="2024-04-23T07:56:10.615" v="328" actId="20577"/>
          <ac:spMkLst>
            <pc:docMk/>
            <pc:sldMk cId="3635448424" sldId="262"/>
            <ac:spMk id="14" creationId="{A6E6258E-BCE5-0560-8CF1-C94A14EFD566}"/>
          </ac:spMkLst>
        </pc:spChg>
        <pc:spChg chg="mod">
          <ac:chgData name="Lisa Walkley" userId="735e4606-f27c-474d-8d49-75e3fe965622" providerId="ADAL" clId="{16DAB7EC-7C2E-4E3B-A7A9-65F6D9B52E1A}" dt="2024-04-08T09:18:51.809" v="295" actId="1035"/>
          <ac:spMkLst>
            <pc:docMk/>
            <pc:sldMk cId="3635448424" sldId="262"/>
            <ac:spMk id="15" creationId="{57513E83-2537-136A-5A7D-C2DDB755610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F7CA90-0753-496C-8054-059D4F695B7B}" type="datetimeFigureOut">
              <a:rPr lang="en-GB" smtClean="0"/>
              <a:t>23/04/2024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7296A-82B4-4C9B-880F-6DC58251A67E}" type="slidenum">
              <a:rPr lang="en-GB" smtClean="0"/>
              <a:t>‹#›</a:t>
            </a:fld>
            <a:endParaRPr lang="en-GB"/>
          </a:p>
        </p:txBody>
      </p:sp>
    </p:spTree>
    <p:extLst>
      <p:ext uri="{BB962C8B-B14F-4D97-AF65-F5344CB8AC3E}">
        <p14:creationId xmlns:p14="http://schemas.microsoft.com/office/powerpoint/2010/main" val="3892903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Example: To make this slide hit home you might like to mention an example like Discover Uni. They likely used this site to help them choose their degree. Graduate Outcomes data is added to provide insights on expected salary, what graduates from that course are doing 15 months later and what we call the ‘graduate voice’ measures. These ask graduates to reflect on how</a:t>
            </a:r>
            <a:r>
              <a:rPr lang="en-US" dirty="0"/>
              <a:t> meaningful or important they feel their activity to be, whether they are using the skills they gained and how they are progressing towards their future goals. So this is full circle moment – if they used this data to help them make decisions, then participating in the survey when the time comes completes the circle. Paying it forward to the students of tomorrow.</a:t>
            </a:r>
            <a:endParaRPr lang="en-GB" dirty="0"/>
          </a:p>
          <a:p>
            <a:endParaRPr lang="en-GB" dirty="0"/>
          </a:p>
          <a:p>
            <a:r>
              <a:rPr lang="en-GB" dirty="0"/>
              <a:t>You may wish to also refer to:</a:t>
            </a:r>
          </a:p>
          <a:p>
            <a:r>
              <a:rPr lang="en-GB" dirty="0"/>
              <a:t>Other national league tables which help students choose a provider.</a:t>
            </a:r>
          </a:p>
          <a:p>
            <a:r>
              <a:rPr lang="en-GB" dirty="0"/>
              <a:t>Some of the key points on the next slide – for example their provider uses the insight to improve courses thus aiming to give students and graduate better employment outcomes.</a:t>
            </a:r>
          </a:p>
          <a:p>
            <a:endParaRPr lang="en-GB" dirty="0"/>
          </a:p>
        </p:txBody>
      </p:sp>
      <p:sp>
        <p:nvSpPr>
          <p:cNvPr id="4" name="Slide Number Placeholder 3"/>
          <p:cNvSpPr>
            <a:spLocks noGrp="1"/>
          </p:cNvSpPr>
          <p:nvPr>
            <p:ph type="sldNum" sz="quarter" idx="5"/>
          </p:nvPr>
        </p:nvSpPr>
        <p:spPr/>
        <p:txBody>
          <a:bodyPr/>
          <a:lstStyle/>
          <a:p>
            <a:fld id="{1847296A-82B4-4C9B-880F-6DC58251A67E}" type="slidenum">
              <a:rPr lang="en-GB" smtClean="0"/>
              <a:t>3</a:t>
            </a:fld>
            <a:endParaRPr lang="en-GB"/>
          </a:p>
        </p:txBody>
      </p:sp>
    </p:spTree>
    <p:extLst>
      <p:ext uri="{BB962C8B-B14F-4D97-AF65-F5344CB8AC3E}">
        <p14:creationId xmlns:p14="http://schemas.microsoft.com/office/powerpoint/2010/main" val="25390320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9.emf"/><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8DD0B6-E851-6B6A-1D15-5AFD98B5B5B4}"/>
              </a:ext>
            </a:extLst>
          </p:cNvPr>
          <p:cNvPicPr>
            <a:picLocks noChangeAspect="1"/>
          </p:cNvPicPr>
          <p:nvPr userDrawn="1"/>
        </p:nvPicPr>
        <p:blipFill>
          <a:blip r:embed="rId2"/>
          <a:stretch>
            <a:fillRect/>
          </a:stretch>
        </p:blipFill>
        <p:spPr>
          <a:xfrm>
            <a:off x="447675" y="386222"/>
            <a:ext cx="10668935" cy="6105600"/>
          </a:xfrm>
          <a:prstGeom prst="rect">
            <a:avLst/>
          </a:prstGeom>
        </p:spPr>
      </p:pic>
      <p:pic>
        <p:nvPicPr>
          <p:cNvPr id="5" name="Picture 4" descr="A black background with blue and white squares&#10;&#10;Description automatically generated">
            <a:extLst>
              <a:ext uri="{FF2B5EF4-FFF2-40B4-BE49-F238E27FC236}">
                <a16:creationId xmlns:a16="http://schemas.microsoft.com/office/drawing/2014/main" id="{ED4564C6-4771-9BBD-C1A8-6BA4FE8C1A0B}"/>
              </a:ext>
            </a:extLst>
          </p:cNvPr>
          <p:cNvPicPr>
            <a:picLocks noChangeAspect="1"/>
          </p:cNvPicPr>
          <p:nvPr userDrawn="1"/>
        </p:nvPicPr>
        <p:blipFill>
          <a:blip r:embed="rId3"/>
          <a:stretch>
            <a:fillRect/>
          </a:stretch>
        </p:blipFill>
        <p:spPr>
          <a:xfrm>
            <a:off x="11013304" y="6141464"/>
            <a:ext cx="868108" cy="369408"/>
          </a:xfrm>
          <a:prstGeom prst="rect">
            <a:avLst/>
          </a:prstGeom>
        </p:spPr>
      </p:pic>
      <p:pic>
        <p:nvPicPr>
          <p:cNvPr id="6" name="Picture 5">
            <a:extLst>
              <a:ext uri="{FF2B5EF4-FFF2-40B4-BE49-F238E27FC236}">
                <a16:creationId xmlns:a16="http://schemas.microsoft.com/office/drawing/2014/main" id="{F0DFE0C5-06CF-0F06-7C03-42CA86C790B9}"/>
              </a:ext>
            </a:extLst>
          </p:cNvPr>
          <p:cNvPicPr>
            <a:picLocks noChangeAspect="1"/>
          </p:cNvPicPr>
          <p:nvPr userDrawn="1"/>
        </p:nvPicPr>
        <p:blipFill>
          <a:blip r:embed="rId4"/>
          <a:stretch>
            <a:fillRect/>
          </a:stretch>
        </p:blipFill>
        <p:spPr>
          <a:xfrm>
            <a:off x="3252814" y="1810694"/>
            <a:ext cx="5686372" cy="3240466"/>
          </a:xfrm>
          <a:prstGeom prst="rect">
            <a:avLst/>
          </a:prstGeom>
        </p:spPr>
      </p:pic>
    </p:spTree>
    <p:extLst>
      <p:ext uri="{BB962C8B-B14F-4D97-AF65-F5344CB8AC3E}">
        <p14:creationId xmlns:p14="http://schemas.microsoft.com/office/powerpoint/2010/main" val="802065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CB6BB04-5A67-1C9C-659A-09DA7B91571E}"/>
              </a:ext>
            </a:extLst>
          </p:cNvPr>
          <p:cNvPicPr>
            <a:picLocks noChangeAspect="1"/>
          </p:cNvPicPr>
          <p:nvPr userDrawn="1"/>
        </p:nvPicPr>
        <p:blipFill>
          <a:blip r:embed="rId2"/>
          <a:stretch>
            <a:fillRect/>
          </a:stretch>
        </p:blipFill>
        <p:spPr>
          <a:xfrm>
            <a:off x="232565" y="679341"/>
            <a:ext cx="3889898" cy="5675426"/>
          </a:xfrm>
          <a:prstGeom prst="rect">
            <a:avLst/>
          </a:prstGeom>
        </p:spPr>
      </p:pic>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4277715" y="902228"/>
            <a:ext cx="7591659" cy="2004601"/>
          </a:xfrm>
        </p:spPr>
        <p:txBody>
          <a:bodyPr/>
          <a:lstStyle/>
          <a:p>
            <a:r>
              <a:rPr lang="en-GB" dirty="0"/>
              <a:t>Heading style</a:t>
            </a:r>
          </a:p>
        </p:txBody>
      </p:sp>
      <p:sp>
        <p:nvSpPr>
          <p:cNvPr id="9" name="Content Placeholder 2">
            <a:extLst>
              <a:ext uri="{FF2B5EF4-FFF2-40B4-BE49-F238E27FC236}">
                <a16:creationId xmlns:a16="http://schemas.microsoft.com/office/drawing/2014/main" id="{FC34AF86-DE49-029F-1A9A-9CEA53D5D920}"/>
              </a:ext>
            </a:extLst>
          </p:cNvPr>
          <p:cNvSpPr>
            <a:spLocks noGrp="1"/>
          </p:cNvSpPr>
          <p:nvPr>
            <p:ph idx="10" hasCustomPrompt="1"/>
          </p:nvPr>
        </p:nvSpPr>
        <p:spPr>
          <a:xfrm>
            <a:off x="8239225" y="3144629"/>
            <a:ext cx="3628725" cy="3430801"/>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10" name="Content Placeholder 2">
            <a:extLst>
              <a:ext uri="{FF2B5EF4-FFF2-40B4-BE49-F238E27FC236}">
                <a16:creationId xmlns:a16="http://schemas.microsoft.com/office/drawing/2014/main" id="{951B8EBC-ED63-B4E0-2111-FCD02180F79A}"/>
              </a:ext>
            </a:extLst>
          </p:cNvPr>
          <p:cNvSpPr>
            <a:spLocks noGrp="1"/>
          </p:cNvSpPr>
          <p:nvPr>
            <p:ph idx="11" hasCustomPrompt="1"/>
          </p:nvPr>
        </p:nvSpPr>
        <p:spPr>
          <a:xfrm>
            <a:off x="4273616" y="3144629"/>
            <a:ext cx="3628725" cy="3430801"/>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Tree>
    <p:extLst>
      <p:ext uri="{BB962C8B-B14F-4D97-AF65-F5344CB8AC3E}">
        <p14:creationId xmlns:p14="http://schemas.microsoft.com/office/powerpoint/2010/main" val="1913376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3"/>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186172A-0B47-978A-9DEF-AC64BC70FBBA}"/>
              </a:ext>
            </a:extLst>
          </p:cNvPr>
          <p:cNvSpPr/>
          <p:nvPr userDrawn="1"/>
        </p:nvSpPr>
        <p:spPr>
          <a:xfrm>
            <a:off x="6254750" y="0"/>
            <a:ext cx="5932141"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9"/>
            <a:ext cx="5216918" cy="1849438"/>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144631"/>
            <a:ext cx="5216919" cy="3430800"/>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7" name="Picture Placeholder 6">
            <a:extLst>
              <a:ext uri="{FF2B5EF4-FFF2-40B4-BE49-F238E27FC236}">
                <a16:creationId xmlns:a16="http://schemas.microsoft.com/office/drawing/2014/main" id="{EDDDF7E7-9C61-08AC-2B1D-2D3344B30255}"/>
              </a:ext>
            </a:extLst>
          </p:cNvPr>
          <p:cNvSpPr>
            <a:spLocks noGrp="1"/>
          </p:cNvSpPr>
          <p:nvPr>
            <p:ph type="pic" sz="quarter" idx="10" hasCustomPrompt="1"/>
          </p:nvPr>
        </p:nvSpPr>
        <p:spPr>
          <a:xfrm>
            <a:off x="6254750" y="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
        <p:nvSpPr>
          <p:cNvPr id="11" name="Picture Placeholder 6">
            <a:extLst>
              <a:ext uri="{FF2B5EF4-FFF2-40B4-BE49-F238E27FC236}">
                <a16:creationId xmlns:a16="http://schemas.microsoft.com/office/drawing/2014/main" id="{3936D672-C1F4-F41E-8343-3D1C2DF5DA05}"/>
              </a:ext>
            </a:extLst>
          </p:cNvPr>
          <p:cNvSpPr>
            <a:spLocks noGrp="1"/>
          </p:cNvSpPr>
          <p:nvPr>
            <p:ph type="pic" sz="quarter" idx="11" hasCustomPrompt="1"/>
          </p:nvPr>
        </p:nvSpPr>
        <p:spPr>
          <a:xfrm>
            <a:off x="9216891" y="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
        <p:nvSpPr>
          <p:cNvPr id="12" name="Picture Placeholder 6">
            <a:extLst>
              <a:ext uri="{FF2B5EF4-FFF2-40B4-BE49-F238E27FC236}">
                <a16:creationId xmlns:a16="http://schemas.microsoft.com/office/drawing/2014/main" id="{380ADA94-1CC0-5A83-6D1D-026EA8E05AB7}"/>
              </a:ext>
            </a:extLst>
          </p:cNvPr>
          <p:cNvSpPr>
            <a:spLocks noGrp="1"/>
          </p:cNvSpPr>
          <p:nvPr>
            <p:ph type="pic" sz="quarter" idx="12" hasCustomPrompt="1"/>
          </p:nvPr>
        </p:nvSpPr>
        <p:spPr>
          <a:xfrm>
            <a:off x="6254750" y="342720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
        <p:nvSpPr>
          <p:cNvPr id="13" name="Picture Placeholder 6">
            <a:extLst>
              <a:ext uri="{FF2B5EF4-FFF2-40B4-BE49-F238E27FC236}">
                <a16:creationId xmlns:a16="http://schemas.microsoft.com/office/drawing/2014/main" id="{B6525E9B-9107-231C-F01F-A94FBEA2E89F}"/>
              </a:ext>
            </a:extLst>
          </p:cNvPr>
          <p:cNvSpPr>
            <a:spLocks noGrp="1"/>
          </p:cNvSpPr>
          <p:nvPr>
            <p:ph type="pic" sz="quarter" idx="13" hasCustomPrompt="1"/>
          </p:nvPr>
        </p:nvSpPr>
        <p:spPr>
          <a:xfrm>
            <a:off x="9216891" y="3427200"/>
            <a:ext cx="2970000" cy="3430800"/>
          </a:xfrm>
          <a:solidFill>
            <a:schemeClr val="tx1"/>
          </a:solidFill>
        </p:spPr>
        <p:txBody>
          <a:bodyPr anchor="ctr" anchorCtr="0">
            <a:noAutofit/>
          </a:bodyPr>
          <a:lstStyle>
            <a:lvl1pPr algn="ctr">
              <a:defRPr>
                <a:solidFill>
                  <a:schemeClr val="bg1"/>
                </a:solidFill>
              </a:defRPr>
            </a:lvl1pPr>
          </a:lstStyle>
          <a:p>
            <a:r>
              <a:rPr lang="en-GB" dirty="0"/>
              <a:t>Click to insert image</a:t>
            </a:r>
          </a:p>
        </p:txBody>
      </p:sp>
    </p:spTree>
    <p:extLst>
      <p:ext uri="{BB962C8B-B14F-4D97-AF65-F5344CB8AC3E}">
        <p14:creationId xmlns:p14="http://schemas.microsoft.com/office/powerpoint/2010/main" val="2205907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4"/>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2316AC2-F02D-81DC-9F8E-4516FF1A210B}"/>
              </a:ext>
            </a:extLst>
          </p:cNvPr>
          <p:cNvPicPr>
            <a:picLocks noChangeAspect="1"/>
          </p:cNvPicPr>
          <p:nvPr userDrawn="1"/>
        </p:nvPicPr>
        <p:blipFill>
          <a:blip r:embed="rId2"/>
          <a:stretch>
            <a:fillRect/>
          </a:stretch>
        </p:blipFill>
        <p:spPr>
          <a:xfrm>
            <a:off x="5284444" y="236849"/>
            <a:ext cx="6720627" cy="6390000"/>
          </a:xfrm>
          <a:prstGeom prst="rect">
            <a:avLst/>
          </a:prstGeom>
        </p:spPr>
      </p:pic>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8"/>
            <a:ext cx="5216918" cy="2526771"/>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584449"/>
            <a:ext cx="5216919" cy="2990982"/>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16" name="Text Placeholder 15">
            <a:extLst>
              <a:ext uri="{FF2B5EF4-FFF2-40B4-BE49-F238E27FC236}">
                <a16:creationId xmlns:a16="http://schemas.microsoft.com/office/drawing/2014/main" id="{668CE5CC-B687-03A5-FAE1-58761F82CF95}"/>
              </a:ext>
            </a:extLst>
          </p:cNvPr>
          <p:cNvSpPr>
            <a:spLocks noGrp="1"/>
          </p:cNvSpPr>
          <p:nvPr>
            <p:ph type="body" sz="quarter" idx="10"/>
          </p:nvPr>
        </p:nvSpPr>
        <p:spPr>
          <a:xfrm>
            <a:off x="6799319" y="1481138"/>
            <a:ext cx="4216019" cy="3246437"/>
          </a:xfrm>
        </p:spPr>
        <p:txBody>
          <a:bodyPr>
            <a:noAutofit/>
          </a:bodyPr>
          <a:lstStyle>
            <a:lvl1pPr>
              <a:defRPr sz="1600"/>
            </a:lvl1pPr>
          </a:lstStyle>
          <a:p>
            <a:pPr lvl="0"/>
            <a:endParaRPr lang="en-GB" dirty="0"/>
          </a:p>
        </p:txBody>
      </p:sp>
    </p:spTree>
    <p:extLst>
      <p:ext uri="{BB962C8B-B14F-4D97-AF65-F5344CB8AC3E}">
        <p14:creationId xmlns:p14="http://schemas.microsoft.com/office/powerpoint/2010/main" val="3700092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5"/>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989C23D8-23B0-B6F2-9B30-7A41D149E2C2}"/>
              </a:ext>
            </a:extLst>
          </p:cNvPr>
          <p:cNvSpPr/>
          <p:nvPr userDrawn="1"/>
        </p:nvSpPr>
        <p:spPr>
          <a:xfrm>
            <a:off x="6257581" y="9022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a:extLst>
              <a:ext uri="{FF2B5EF4-FFF2-40B4-BE49-F238E27FC236}">
                <a16:creationId xmlns:a16="http://schemas.microsoft.com/office/drawing/2014/main" id="{4CC17C59-4C46-CA0E-3FB6-3B8B02CE3B49}"/>
              </a:ext>
            </a:extLst>
          </p:cNvPr>
          <p:cNvSpPr/>
          <p:nvPr userDrawn="1"/>
        </p:nvSpPr>
        <p:spPr>
          <a:xfrm>
            <a:off x="9184931" y="9022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a:extLst>
              <a:ext uri="{FF2B5EF4-FFF2-40B4-BE49-F238E27FC236}">
                <a16:creationId xmlns:a16="http://schemas.microsoft.com/office/drawing/2014/main" id="{BD294ADF-0797-5A20-A411-74AC972982EC}"/>
              </a:ext>
            </a:extLst>
          </p:cNvPr>
          <p:cNvSpPr/>
          <p:nvPr userDrawn="1"/>
        </p:nvSpPr>
        <p:spPr>
          <a:xfrm>
            <a:off x="6257581" y="38486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ounded Rectangle 10">
            <a:extLst>
              <a:ext uri="{FF2B5EF4-FFF2-40B4-BE49-F238E27FC236}">
                <a16:creationId xmlns:a16="http://schemas.microsoft.com/office/drawing/2014/main" id="{4BEC9C21-FF9D-1982-C51D-5D70C685344E}"/>
              </a:ext>
            </a:extLst>
          </p:cNvPr>
          <p:cNvSpPr/>
          <p:nvPr userDrawn="1"/>
        </p:nvSpPr>
        <p:spPr>
          <a:xfrm>
            <a:off x="9184931" y="3848628"/>
            <a:ext cx="2684443" cy="2692943"/>
          </a:xfrm>
          <a:prstGeom prst="roundRect">
            <a:avLst>
              <a:gd name="adj" fmla="val 7091"/>
            </a:avLst>
          </a:prstGeom>
          <a:solidFill>
            <a:srgbClr val="FFEFD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8"/>
            <a:ext cx="5216918" cy="2526771"/>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584449"/>
            <a:ext cx="5216919" cy="2990982"/>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17" name="TextBox 16">
            <a:extLst>
              <a:ext uri="{FF2B5EF4-FFF2-40B4-BE49-F238E27FC236}">
                <a16:creationId xmlns:a16="http://schemas.microsoft.com/office/drawing/2014/main" id="{A2D8F094-ACCF-9330-8608-F5125BA0F7F2}"/>
              </a:ext>
            </a:extLst>
          </p:cNvPr>
          <p:cNvSpPr txBox="1"/>
          <p:nvPr userDrawn="1"/>
        </p:nvSpPr>
        <p:spPr>
          <a:xfrm>
            <a:off x="6359796" y="2855346"/>
            <a:ext cx="2454031" cy="369332"/>
          </a:xfrm>
          <a:prstGeom prst="rect">
            <a:avLst/>
          </a:prstGeom>
          <a:noFill/>
        </p:spPr>
        <p:txBody>
          <a:bodyPr wrap="square" lIns="0" tIns="0" rIns="0" bIns="0" rtlCol="0">
            <a:noAutofit/>
          </a:bodyPr>
          <a:lstStyle/>
          <a:p>
            <a:pPr algn="ctr"/>
            <a:r>
              <a:rPr lang="en-GB" sz="1500" b="1" dirty="0">
                <a:effectLst/>
                <a:latin typeface="Arial" panose="020B0604020202020204" pitchFamily="34" charset="0"/>
              </a:rPr>
              <a:t>Email Address</a:t>
            </a:r>
            <a:endParaRPr lang="en-GB" sz="1500" dirty="0">
              <a:effectLst/>
              <a:latin typeface="Arial" panose="020B0604020202020204" pitchFamily="34" charset="0"/>
            </a:endParaRPr>
          </a:p>
        </p:txBody>
      </p:sp>
      <p:sp>
        <p:nvSpPr>
          <p:cNvPr id="18" name="TextBox 17">
            <a:extLst>
              <a:ext uri="{FF2B5EF4-FFF2-40B4-BE49-F238E27FC236}">
                <a16:creationId xmlns:a16="http://schemas.microsoft.com/office/drawing/2014/main" id="{D3529F1C-BDE7-25BC-AFD0-6086A5CBDC24}"/>
              </a:ext>
            </a:extLst>
          </p:cNvPr>
          <p:cNvSpPr txBox="1"/>
          <p:nvPr userDrawn="1"/>
        </p:nvSpPr>
        <p:spPr>
          <a:xfrm>
            <a:off x="9290565" y="2855346"/>
            <a:ext cx="2454031" cy="369332"/>
          </a:xfrm>
          <a:prstGeom prst="rect">
            <a:avLst/>
          </a:prstGeom>
          <a:noFill/>
        </p:spPr>
        <p:txBody>
          <a:bodyPr wrap="square" lIns="0" tIns="0" rIns="0" bIns="0" rtlCol="0">
            <a:noAutofit/>
          </a:bodyPr>
          <a:lstStyle/>
          <a:p>
            <a:pPr algn="ctr"/>
            <a:r>
              <a:rPr lang="en-GB" sz="1500" b="1" dirty="0">
                <a:effectLst/>
                <a:latin typeface="Arial" panose="020B0604020202020204" pitchFamily="34" charset="0"/>
              </a:rPr>
              <a:t>Landline Phone</a:t>
            </a:r>
          </a:p>
        </p:txBody>
      </p:sp>
      <p:sp>
        <p:nvSpPr>
          <p:cNvPr id="19" name="TextBox 18">
            <a:extLst>
              <a:ext uri="{FF2B5EF4-FFF2-40B4-BE49-F238E27FC236}">
                <a16:creationId xmlns:a16="http://schemas.microsoft.com/office/drawing/2014/main" id="{86955611-CB1C-ABE0-E531-E16469229734}"/>
              </a:ext>
            </a:extLst>
          </p:cNvPr>
          <p:cNvSpPr txBox="1"/>
          <p:nvPr userDrawn="1"/>
        </p:nvSpPr>
        <p:spPr>
          <a:xfrm>
            <a:off x="9290565" y="5887715"/>
            <a:ext cx="2454031" cy="369332"/>
          </a:xfrm>
          <a:prstGeom prst="rect">
            <a:avLst/>
          </a:prstGeom>
          <a:noFill/>
        </p:spPr>
        <p:txBody>
          <a:bodyPr wrap="square" lIns="0" tIns="0" rIns="0" bIns="0" rtlCol="0">
            <a:noAutofit/>
          </a:bodyPr>
          <a:lstStyle/>
          <a:p>
            <a:pPr algn="ctr"/>
            <a:r>
              <a:rPr lang="en-GB" sz="1600" b="1" dirty="0">
                <a:effectLst/>
                <a:latin typeface="Arial" panose="020B0604020202020204" pitchFamily="34" charset="0"/>
              </a:rPr>
              <a:t>Home Address</a:t>
            </a:r>
            <a:endParaRPr lang="en-GB" sz="1600" dirty="0">
              <a:effectLst/>
              <a:latin typeface="Arial" panose="020B0604020202020204" pitchFamily="34" charset="0"/>
            </a:endParaRPr>
          </a:p>
        </p:txBody>
      </p:sp>
      <p:sp>
        <p:nvSpPr>
          <p:cNvPr id="20" name="TextBox 19">
            <a:extLst>
              <a:ext uri="{FF2B5EF4-FFF2-40B4-BE49-F238E27FC236}">
                <a16:creationId xmlns:a16="http://schemas.microsoft.com/office/drawing/2014/main" id="{ECD3363B-EBAE-15B1-333D-E4BF5CBE00E9}"/>
              </a:ext>
            </a:extLst>
          </p:cNvPr>
          <p:cNvSpPr txBox="1"/>
          <p:nvPr userDrawn="1"/>
        </p:nvSpPr>
        <p:spPr>
          <a:xfrm>
            <a:off x="6359796" y="5887715"/>
            <a:ext cx="2454031" cy="369332"/>
          </a:xfrm>
          <a:prstGeom prst="rect">
            <a:avLst/>
          </a:prstGeom>
          <a:noFill/>
        </p:spPr>
        <p:txBody>
          <a:bodyPr wrap="square" lIns="0" tIns="0" rIns="0" bIns="0" rtlCol="0">
            <a:noAutofit/>
          </a:bodyPr>
          <a:lstStyle/>
          <a:p>
            <a:pPr algn="ctr"/>
            <a:r>
              <a:rPr lang="en-GB" sz="1500" b="1" dirty="0">
                <a:effectLst/>
                <a:latin typeface="Arial" panose="020B0604020202020204" pitchFamily="34" charset="0"/>
              </a:rPr>
              <a:t>Mobile Number</a:t>
            </a:r>
          </a:p>
        </p:txBody>
      </p:sp>
      <p:pic>
        <p:nvPicPr>
          <p:cNvPr id="27" name="Picture 26">
            <a:extLst>
              <a:ext uri="{FF2B5EF4-FFF2-40B4-BE49-F238E27FC236}">
                <a16:creationId xmlns:a16="http://schemas.microsoft.com/office/drawing/2014/main" id="{637AA953-A607-A920-536C-A96229A0158A}"/>
              </a:ext>
            </a:extLst>
          </p:cNvPr>
          <p:cNvPicPr>
            <a:picLocks noChangeAspect="1"/>
          </p:cNvPicPr>
          <p:nvPr userDrawn="1"/>
        </p:nvPicPr>
        <p:blipFill>
          <a:blip r:embed="rId2"/>
          <a:stretch>
            <a:fillRect/>
          </a:stretch>
        </p:blipFill>
        <p:spPr>
          <a:xfrm>
            <a:off x="7072729" y="1470991"/>
            <a:ext cx="1050725" cy="1152000"/>
          </a:xfrm>
          <a:prstGeom prst="rect">
            <a:avLst/>
          </a:prstGeom>
        </p:spPr>
      </p:pic>
      <p:pic>
        <p:nvPicPr>
          <p:cNvPr id="28" name="Picture 27">
            <a:extLst>
              <a:ext uri="{FF2B5EF4-FFF2-40B4-BE49-F238E27FC236}">
                <a16:creationId xmlns:a16="http://schemas.microsoft.com/office/drawing/2014/main" id="{EFC5E80D-6D84-4628-C263-41C4E743D342}"/>
              </a:ext>
            </a:extLst>
          </p:cNvPr>
          <p:cNvPicPr>
            <a:picLocks noChangeAspect="1"/>
          </p:cNvPicPr>
          <p:nvPr userDrawn="1"/>
        </p:nvPicPr>
        <p:blipFill>
          <a:blip r:embed="rId3"/>
          <a:stretch>
            <a:fillRect/>
          </a:stretch>
        </p:blipFill>
        <p:spPr>
          <a:xfrm>
            <a:off x="10009789" y="1470991"/>
            <a:ext cx="1006418" cy="1152000"/>
          </a:xfrm>
          <a:prstGeom prst="rect">
            <a:avLst/>
          </a:prstGeom>
        </p:spPr>
      </p:pic>
      <p:pic>
        <p:nvPicPr>
          <p:cNvPr id="29" name="Picture 28">
            <a:extLst>
              <a:ext uri="{FF2B5EF4-FFF2-40B4-BE49-F238E27FC236}">
                <a16:creationId xmlns:a16="http://schemas.microsoft.com/office/drawing/2014/main" id="{56967DAB-7071-EB75-500A-D58CE6376123}"/>
              </a:ext>
            </a:extLst>
          </p:cNvPr>
          <p:cNvPicPr>
            <a:picLocks noChangeAspect="1"/>
          </p:cNvPicPr>
          <p:nvPr userDrawn="1"/>
        </p:nvPicPr>
        <p:blipFill>
          <a:blip r:embed="rId4"/>
          <a:stretch>
            <a:fillRect/>
          </a:stretch>
        </p:blipFill>
        <p:spPr>
          <a:xfrm>
            <a:off x="7151356" y="4326115"/>
            <a:ext cx="1018520" cy="1303200"/>
          </a:xfrm>
          <a:prstGeom prst="rect">
            <a:avLst/>
          </a:prstGeom>
        </p:spPr>
      </p:pic>
      <p:pic>
        <p:nvPicPr>
          <p:cNvPr id="30" name="Picture 29">
            <a:extLst>
              <a:ext uri="{FF2B5EF4-FFF2-40B4-BE49-F238E27FC236}">
                <a16:creationId xmlns:a16="http://schemas.microsoft.com/office/drawing/2014/main" id="{957E769B-7324-772A-19D3-D1EBCCFBDAA5}"/>
              </a:ext>
            </a:extLst>
          </p:cNvPr>
          <p:cNvPicPr>
            <a:picLocks noChangeAspect="1"/>
          </p:cNvPicPr>
          <p:nvPr userDrawn="1"/>
        </p:nvPicPr>
        <p:blipFill>
          <a:blip r:embed="rId5"/>
          <a:stretch>
            <a:fillRect/>
          </a:stretch>
        </p:blipFill>
        <p:spPr>
          <a:xfrm>
            <a:off x="10030159" y="4428168"/>
            <a:ext cx="1050952" cy="1101600"/>
          </a:xfrm>
          <a:prstGeom prst="rect">
            <a:avLst/>
          </a:prstGeom>
        </p:spPr>
      </p:pic>
    </p:spTree>
    <p:extLst>
      <p:ext uri="{BB962C8B-B14F-4D97-AF65-F5344CB8AC3E}">
        <p14:creationId xmlns:p14="http://schemas.microsoft.com/office/powerpoint/2010/main" val="337582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BFCD9-913D-3604-B193-63A39EEE4008}"/>
              </a:ext>
            </a:extLst>
          </p:cNvPr>
          <p:cNvSpPr>
            <a:spLocks noGrp="1"/>
          </p:cNvSpPr>
          <p:nvPr>
            <p:ph type="title" hasCustomPrompt="1"/>
          </p:nvPr>
        </p:nvSpPr>
        <p:spPr>
          <a:xfrm>
            <a:off x="321733" y="902228"/>
            <a:ext cx="6071560" cy="2526771"/>
          </a:xfrm>
        </p:spPr>
        <p:txBody>
          <a:bodyPr/>
          <a:lstStyle/>
          <a:p>
            <a:r>
              <a:rPr lang="en-GB" dirty="0"/>
              <a:t>Heading style</a:t>
            </a:r>
          </a:p>
        </p:txBody>
      </p:sp>
      <p:sp>
        <p:nvSpPr>
          <p:cNvPr id="3" name="Content Placeholder 2">
            <a:extLst>
              <a:ext uri="{FF2B5EF4-FFF2-40B4-BE49-F238E27FC236}">
                <a16:creationId xmlns:a16="http://schemas.microsoft.com/office/drawing/2014/main" id="{638C99EC-B078-D577-6731-FE031CEC26C0}"/>
              </a:ext>
            </a:extLst>
          </p:cNvPr>
          <p:cNvSpPr>
            <a:spLocks noGrp="1"/>
          </p:cNvSpPr>
          <p:nvPr>
            <p:ph idx="1" hasCustomPrompt="1"/>
          </p:nvPr>
        </p:nvSpPr>
        <p:spPr>
          <a:xfrm>
            <a:off x="321732" y="3584449"/>
            <a:ext cx="6071561" cy="2990982"/>
          </a:xfrm>
        </p:spPr>
        <p:txBody>
          <a:bodyPr>
            <a:no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pic>
        <p:nvPicPr>
          <p:cNvPr id="30" name="Picture 29">
            <a:extLst>
              <a:ext uri="{FF2B5EF4-FFF2-40B4-BE49-F238E27FC236}">
                <a16:creationId xmlns:a16="http://schemas.microsoft.com/office/drawing/2014/main" id="{DBB057FB-331A-1BB1-0030-D70926895750}"/>
              </a:ext>
            </a:extLst>
          </p:cNvPr>
          <p:cNvPicPr>
            <a:picLocks noChangeAspect="1"/>
          </p:cNvPicPr>
          <p:nvPr userDrawn="1"/>
        </p:nvPicPr>
        <p:blipFill>
          <a:blip r:embed="rId2"/>
          <a:stretch>
            <a:fillRect/>
          </a:stretch>
        </p:blipFill>
        <p:spPr>
          <a:xfrm>
            <a:off x="6393293" y="1258349"/>
            <a:ext cx="5305014" cy="5032800"/>
          </a:xfrm>
          <a:prstGeom prst="rect">
            <a:avLst/>
          </a:prstGeom>
        </p:spPr>
      </p:pic>
    </p:spTree>
    <p:extLst>
      <p:ext uri="{BB962C8B-B14F-4D97-AF65-F5344CB8AC3E}">
        <p14:creationId xmlns:p14="http://schemas.microsoft.com/office/powerpoint/2010/main" val="573119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2E87A2-80B8-064F-54D3-0D18F6C1796A}"/>
              </a:ext>
            </a:extLst>
          </p:cNvPr>
          <p:cNvSpPr>
            <a:spLocks noGrp="1"/>
          </p:cNvSpPr>
          <p:nvPr>
            <p:ph type="title"/>
          </p:nvPr>
        </p:nvSpPr>
        <p:spPr>
          <a:xfrm>
            <a:off x="321733" y="902229"/>
            <a:ext cx="11548534" cy="1849438"/>
          </a:xfrm>
          <a:prstGeom prst="rect">
            <a:avLst/>
          </a:prstGeom>
        </p:spPr>
        <p:txBody>
          <a:bodyPr vert="horz" lIns="0" tIns="0" rIns="0" bIns="0" rtlCol="0" anchor="t" anchorCtr="0">
            <a:noAutofit/>
          </a:bodyPr>
          <a:lstStyle/>
          <a:p>
            <a:r>
              <a:rPr lang="en-GB" dirty="0"/>
              <a:t>Heading style</a:t>
            </a:r>
          </a:p>
        </p:txBody>
      </p:sp>
      <p:sp>
        <p:nvSpPr>
          <p:cNvPr id="3" name="Text Placeholder 2">
            <a:extLst>
              <a:ext uri="{FF2B5EF4-FFF2-40B4-BE49-F238E27FC236}">
                <a16:creationId xmlns:a16="http://schemas.microsoft.com/office/drawing/2014/main" id="{162A92B7-54C8-432A-8D57-E8357E323F66}"/>
              </a:ext>
            </a:extLst>
          </p:cNvPr>
          <p:cNvSpPr>
            <a:spLocks noGrp="1"/>
          </p:cNvSpPr>
          <p:nvPr>
            <p:ph type="body" idx="1"/>
          </p:nvPr>
        </p:nvSpPr>
        <p:spPr>
          <a:xfrm>
            <a:off x="321732" y="3144631"/>
            <a:ext cx="11548533" cy="3111613"/>
          </a:xfrm>
          <a:prstGeom prst="rect">
            <a:avLst/>
          </a:prstGeom>
        </p:spPr>
        <p:txBody>
          <a:bodyPr vert="horz" lIns="0" tIns="0" rIns="0" bIns="0" rtlCol="0">
            <a:normAutofit/>
          </a:bodyPr>
          <a:lstStyle/>
          <a:p>
            <a:pPr lvl="0"/>
            <a:r>
              <a:rPr lang="en-GB" dirty="0"/>
              <a:t>Body copy style</a:t>
            </a:r>
          </a:p>
          <a:p>
            <a:pPr lvl="1"/>
            <a:r>
              <a:rPr lang="en-GB" dirty="0"/>
              <a:t>Standfirst style</a:t>
            </a:r>
          </a:p>
          <a:p>
            <a:pPr lvl="2"/>
            <a:r>
              <a:rPr lang="en-GB" dirty="0"/>
              <a:t>Bullet 1</a:t>
            </a:r>
          </a:p>
          <a:p>
            <a:pPr lvl="3"/>
            <a:r>
              <a:rPr lang="en-GB" dirty="0"/>
              <a:t>Bullet 2</a:t>
            </a:r>
          </a:p>
          <a:p>
            <a:pPr lvl="4"/>
            <a:r>
              <a:rPr lang="en-GB" dirty="0"/>
              <a:t>Bullet 3</a:t>
            </a:r>
          </a:p>
        </p:txBody>
      </p:sp>
      <p:sp>
        <p:nvSpPr>
          <p:cNvPr id="4" name="Date Placeholder 3">
            <a:extLst>
              <a:ext uri="{FF2B5EF4-FFF2-40B4-BE49-F238E27FC236}">
                <a16:creationId xmlns:a16="http://schemas.microsoft.com/office/drawing/2014/main" id="{24C513C3-FE90-A658-20FB-50BDF0A53612}"/>
              </a:ext>
            </a:extLst>
          </p:cNvPr>
          <p:cNvSpPr>
            <a:spLocks noGrp="1"/>
          </p:cNvSpPr>
          <p:nvPr>
            <p:ph type="dt" sz="half" idx="2"/>
          </p:nvPr>
        </p:nvSpPr>
        <p:spPr>
          <a:xfrm>
            <a:off x="1233768" y="6480736"/>
            <a:ext cx="1402976" cy="236630"/>
          </a:xfrm>
          <a:prstGeom prst="rect">
            <a:avLst/>
          </a:prstGeom>
        </p:spPr>
        <p:txBody>
          <a:bodyPr vert="horz" lIns="0" tIns="0" rIns="0" bIns="0" rtlCol="0" anchor="b" anchorCtr="0"/>
          <a:lstStyle>
            <a:lvl1pPr algn="l">
              <a:defRPr sz="900">
                <a:solidFill>
                  <a:schemeClr val="bg1"/>
                </a:solidFill>
              </a:defRPr>
            </a:lvl1pPr>
          </a:lstStyle>
          <a:p>
            <a:fld id="{DF8C5D61-7B55-FD43-801A-E20532775AC8}" type="datetimeFigureOut">
              <a:rPr lang="en-GB" smtClean="0"/>
              <a:pPr/>
              <a:t>23/04/2024</a:t>
            </a:fld>
            <a:endParaRPr lang="en-GB" dirty="0"/>
          </a:p>
        </p:txBody>
      </p:sp>
      <p:sp>
        <p:nvSpPr>
          <p:cNvPr id="5" name="Footer Placeholder 4">
            <a:extLst>
              <a:ext uri="{FF2B5EF4-FFF2-40B4-BE49-F238E27FC236}">
                <a16:creationId xmlns:a16="http://schemas.microsoft.com/office/drawing/2014/main" id="{2340A7C4-092A-E0D7-E375-38C7108E43E4}"/>
              </a:ext>
            </a:extLst>
          </p:cNvPr>
          <p:cNvSpPr>
            <a:spLocks noGrp="1"/>
          </p:cNvSpPr>
          <p:nvPr>
            <p:ph type="ftr" sz="quarter" idx="3"/>
          </p:nvPr>
        </p:nvSpPr>
        <p:spPr>
          <a:xfrm>
            <a:off x="2700618" y="6480736"/>
            <a:ext cx="2311773" cy="236630"/>
          </a:xfrm>
          <a:prstGeom prst="rect">
            <a:avLst/>
          </a:prstGeom>
        </p:spPr>
        <p:txBody>
          <a:bodyPr vert="horz" lIns="0" tIns="0" rIns="0" bIns="0" rtlCol="0" anchor="b" anchorCtr="0"/>
          <a:lstStyle>
            <a:lvl1pPr algn="l">
              <a:defRPr sz="900">
                <a:solidFill>
                  <a:schemeClr val="bg1"/>
                </a:solidFill>
              </a:defRPr>
            </a:lvl1pPr>
          </a:lstStyle>
          <a:p>
            <a:endParaRPr lang="en-GB" dirty="0"/>
          </a:p>
        </p:txBody>
      </p:sp>
      <p:sp>
        <p:nvSpPr>
          <p:cNvPr id="6" name="Slide Number Placeholder 5">
            <a:extLst>
              <a:ext uri="{FF2B5EF4-FFF2-40B4-BE49-F238E27FC236}">
                <a16:creationId xmlns:a16="http://schemas.microsoft.com/office/drawing/2014/main" id="{83095C49-5F3D-5AEA-11AA-C44B12194FFB}"/>
              </a:ext>
            </a:extLst>
          </p:cNvPr>
          <p:cNvSpPr>
            <a:spLocks noGrp="1"/>
          </p:cNvSpPr>
          <p:nvPr>
            <p:ph type="sldNum" sz="quarter" idx="4"/>
          </p:nvPr>
        </p:nvSpPr>
        <p:spPr>
          <a:xfrm>
            <a:off x="321732" y="6484844"/>
            <a:ext cx="848162" cy="236630"/>
          </a:xfrm>
          <a:prstGeom prst="rect">
            <a:avLst/>
          </a:prstGeom>
        </p:spPr>
        <p:txBody>
          <a:bodyPr vert="horz" lIns="0" tIns="0" rIns="0" bIns="0" rtlCol="0" anchor="b" anchorCtr="0"/>
          <a:lstStyle>
            <a:lvl1pPr algn="l">
              <a:defRPr sz="900">
                <a:solidFill>
                  <a:schemeClr val="bg1"/>
                </a:solidFill>
              </a:defRPr>
            </a:lvl1pPr>
          </a:lstStyle>
          <a:p>
            <a:fld id="{0B25F0CC-EEBC-7446-B4DE-1E22B5E8DF11}" type="slidenum">
              <a:rPr lang="en-GB" smtClean="0"/>
              <a:pPr/>
              <a:t>‹#›</a:t>
            </a:fld>
            <a:endParaRPr lang="en-GB" dirty="0"/>
          </a:p>
        </p:txBody>
      </p:sp>
    </p:spTree>
    <p:extLst>
      <p:ext uri="{BB962C8B-B14F-4D97-AF65-F5344CB8AC3E}">
        <p14:creationId xmlns:p14="http://schemas.microsoft.com/office/powerpoint/2010/main" val="3238544622"/>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0" r:id="rId3"/>
    <p:sldLayoutId id="2147483651" r:id="rId4"/>
    <p:sldLayoutId id="2147483652" r:id="rId5"/>
    <p:sldLayoutId id="2147483653" r:id="rId6"/>
  </p:sldLayoutIdLst>
  <p:txStyles>
    <p:titleStyle>
      <a:lvl1pPr algn="l" defTabSz="914400" rtl="0" eaLnBrk="1" latinLnBrk="0" hangingPunct="1">
        <a:lnSpc>
          <a:spcPct val="80000"/>
        </a:lnSpc>
        <a:spcBef>
          <a:spcPct val="0"/>
        </a:spcBef>
        <a:buNone/>
        <a:defRPr sz="5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800"/>
        </a:spcBef>
        <a:spcAft>
          <a:spcPts val="800"/>
        </a:spcAft>
        <a:buFontTx/>
        <a:buNone/>
        <a:defRPr sz="1400" kern="1200">
          <a:solidFill>
            <a:schemeClr val="tx1"/>
          </a:solidFill>
          <a:latin typeface="+mn-lt"/>
          <a:ea typeface="+mn-ea"/>
          <a:cs typeface="+mn-cs"/>
        </a:defRPr>
      </a:lvl1pPr>
      <a:lvl2pPr marL="0" indent="0" algn="l" defTabSz="914400" rtl="0" eaLnBrk="1" latinLnBrk="0" hangingPunct="1">
        <a:lnSpc>
          <a:spcPct val="100000"/>
        </a:lnSpc>
        <a:spcBef>
          <a:spcPts val="500"/>
        </a:spcBef>
        <a:spcAft>
          <a:spcPts val="800"/>
        </a:spcAft>
        <a:buFontTx/>
        <a:buNone/>
        <a:defRPr sz="2000" kern="1200">
          <a:solidFill>
            <a:schemeClr val="tx1"/>
          </a:solidFill>
          <a:latin typeface="+mn-lt"/>
          <a:ea typeface="+mn-ea"/>
          <a:cs typeface="+mn-cs"/>
        </a:defRPr>
      </a:lvl2pPr>
      <a:lvl3pPr marL="144000" indent="-1440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44000" indent="-144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88000" indent="-1440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logo with arrows and words&#10;&#10;Description automatically generated with medium confidence">
            <a:extLst>
              <a:ext uri="{FF2B5EF4-FFF2-40B4-BE49-F238E27FC236}">
                <a16:creationId xmlns:a16="http://schemas.microsoft.com/office/drawing/2014/main" id="{4BE46BB0-2761-72EA-CBD6-EC66571F02AB}"/>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1368014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156E65-9BEC-DA83-C37F-5A174C12EB41}"/>
              </a:ext>
            </a:extLst>
          </p:cNvPr>
          <p:cNvSpPr>
            <a:spLocks noGrp="1"/>
          </p:cNvSpPr>
          <p:nvPr>
            <p:ph type="title"/>
          </p:nvPr>
        </p:nvSpPr>
        <p:spPr/>
        <p:txBody>
          <a:bodyPr/>
          <a:lstStyle/>
          <a:p>
            <a:r>
              <a:rPr lang="en-GB" b="1" dirty="0">
                <a:effectLst/>
                <a:latin typeface="Arial" panose="020B0604020202020204" pitchFamily="34" charset="0"/>
              </a:rPr>
              <a:t>1:</a:t>
            </a:r>
            <a:br>
              <a:rPr lang="en-GB" b="1" dirty="0">
                <a:effectLst/>
                <a:latin typeface="Arial" panose="020B0604020202020204" pitchFamily="34" charset="0"/>
              </a:rPr>
            </a:br>
            <a:r>
              <a:rPr lang="cy-GB" dirty="0">
                <a:effectLst/>
                <a:latin typeface="Aptos" panose="020B0004020202020204" pitchFamily="34" charset="0"/>
                <a:ea typeface="Aptos" panose="020B0004020202020204" pitchFamily="34" charset="0"/>
                <a:cs typeface="Arial" panose="020B0604020202020204" pitchFamily="34" charset="0"/>
              </a:rPr>
              <a:t>Beth yw'r arolwg Hynt Graddedigion?</a:t>
            </a:r>
            <a:endParaRPr lang="en-GB" dirty="0"/>
          </a:p>
        </p:txBody>
      </p:sp>
      <p:sp>
        <p:nvSpPr>
          <p:cNvPr id="9" name="Content Placeholder 8">
            <a:extLst>
              <a:ext uri="{FF2B5EF4-FFF2-40B4-BE49-F238E27FC236}">
                <a16:creationId xmlns:a16="http://schemas.microsoft.com/office/drawing/2014/main" id="{827D69BE-D2B9-E3DB-11FB-C3EA9AA8E145}"/>
              </a:ext>
            </a:extLst>
          </p:cNvPr>
          <p:cNvSpPr>
            <a:spLocks noGrp="1"/>
          </p:cNvSpPr>
          <p:nvPr>
            <p:ph idx="10"/>
          </p:nvPr>
        </p:nvSpPr>
        <p:spPr>
          <a:xfrm>
            <a:off x="8239225" y="3144629"/>
            <a:ext cx="3676584" cy="3430801"/>
          </a:xfrm>
        </p:spPr>
        <p:txBody>
          <a:bodyPr/>
          <a:lstStyle/>
          <a:p>
            <a:pPr>
              <a:lnSpc>
                <a:spcPct val="107000"/>
              </a:lnSpc>
              <a:spcAft>
                <a:spcPts val="800"/>
              </a:spcAft>
            </a:pPr>
            <a:r>
              <a:rPr lang="cy-GB" dirty="0"/>
              <a:t>Rydym yn gofyn i raddedigion am eu safbwyntiau a'u canlyniadau, 15 mis ar ôl cwblhau eu hastudiaethau. Mae hyn yn ein galluogi i greu darlun cenedlaethol y mae prifysgolion a cholegau’r DU yn ei ddefnyddio i arloesi a gwella eu gwasanaethau eu hunain.</a:t>
            </a:r>
            <a:endParaRPr lang="en-GB" dirty="0"/>
          </a:p>
          <a:p>
            <a:pPr>
              <a:lnSpc>
                <a:spcPct val="107000"/>
              </a:lnSpc>
              <a:spcAft>
                <a:spcPts val="800"/>
              </a:spcAft>
            </a:pPr>
            <a:r>
              <a:rPr lang="cy-GB" dirty="0"/>
              <a:t>Mae Prospects a The Complete University Guide yn defnyddio data Hynt Graddedigion i helpu myfyrwyr fel chi i wneud penderfyniadau am eu dyfodol. Felly, pan ddaw'r amser, gwnewch i'ch llais gyfrif.</a:t>
            </a:r>
            <a:endParaRPr lang="en-GB" dirty="0"/>
          </a:p>
          <a:p>
            <a:pPr>
              <a:lnSpc>
                <a:spcPct val="107000"/>
              </a:lnSpc>
              <a:spcAft>
                <a:spcPts val="800"/>
              </a:spcAft>
            </a:pPr>
            <a:r>
              <a:rPr lang="cy-GB" b="1" dirty="0"/>
              <a:t>Cymerwch yr arolwg Hynt Graddedigion i rymuso myfyrwyr yfory.</a:t>
            </a:r>
            <a:endParaRPr lang="en-GB" b="1" dirty="0"/>
          </a:p>
        </p:txBody>
      </p:sp>
      <p:sp>
        <p:nvSpPr>
          <p:cNvPr id="10" name="Content Placeholder 9">
            <a:extLst>
              <a:ext uri="{FF2B5EF4-FFF2-40B4-BE49-F238E27FC236}">
                <a16:creationId xmlns:a16="http://schemas.microsoft.com/office/drawing/2014/main" id="{AA4CE299-433E-0A5E-EFE2-09185CAE2A47}"/>
              </a:ext>
            </a:extLst>
          </p:cNvPr>
          <p:cNvSpPr>
            <a:spLocks noGrp="1"/>
          </p:cNvSpPr>
          <p:nvPr>
            <p:ph idx="11"/>
          </p:nvPr>
        </p:nvSpPr>
        <p:spPr>
          <a:xfrm>
            <a:off x="4273616" y="3144629"/>
            <a:ext cx="3676584" cy="3430801"/>
          </a:xfrm>
        </p:spPr>
        <p:txBody>
          <a:bodyPr/>
          <a:lstStyle/>
          <a:p>
            <a:pPr lvl="1"/>
            <a:r>
              <a:rPr lang="cy-GB" dirty="0"/>
              <a:t>Mae'r arolwg Hynt Graddedigion yn bodoli i wella profiad myfyrwyr y dyfodol.</a:t>
            </a:r>
            <a:endParaRPr lang="en-GB" dirty="0"/>
          </a:p>
          <a:p>
            <a:pPr lvl="1"/>
            <a:endParaRPr lang="en-GB" dirty="0"/>
          </a:p>
        </p:txBody>
      </p:sp>
      <p:sp>
        <p:nvSpPr>
          <p:cNvPr id="13" name="TextBox 12">
            <a:extLst>
              <a:ext uri="{FF2B5EF4-FFF2-40B4-BE49-F238E27FC236}">
                <a16:creationId xmlns:a16="http://schemas.microsoft.com/office/drawing/2014/main" id="{2E45B7E2-1D0D-CC0D-65FB-D15CB2BE778E}"/>
              </a:ext>
            </a:extLst>
          </p:cNvPr>
          <p:cNvSpPr txBox="1"/>
          <p:nvPr/>
        </p:nvSpPr>
        <p:spPr>
          <a:xfrm>
            <a:off x="1500684" y="2285945"/>
            <a:ext cx="822386" cy="299166"/>
          </a:xfrm>
          <a:prstGeom prst="rect">
            <a:avLst/>
          </a:prstGeom>
          <a:noFill/>
        </p:spPr>
        <p:txBody>
          <a:bodyPr wrap="square" lIns="0" tIns="0" rIns="0" bIns="0" rtlCol="0">
            <a:noAutofit/>
          </a:bodyPr>
          <a:lstStyle/>
          <a:p>
            <a:pPr algn="ctr"/>
            <a:r>
              <a:rPr lang="en-GB" sz="1650" dirty="0" err="1">
                <a:solidFill>
                  <a:schemeClr val="bg1"/>
                </a:solidFill>
              </a:rPr>
              <a:t>tua</a:t>
            </a:r>
            <a:endParaRPr lang="en-GB" sz="1650" dirty="0">
              <a:solidFill>
                <a:schemeClr val="bg1"/>
              </a:solidFill>
            </a:endParaRPr>
          </a:p>
        </p:txBody>
      </p:sp>
      <p:sp>
        <p:nvSpPr>
          <p:cNvPr id="14" name="TextBox 13">
            <a:extLst>
              <a:ext uri="{FF2B5EF4-FFF2-40B4-BE49-F238E27FC236}">
                <a16:creationId xmlns:a16="http://schemas.microsoft.com/office/drawing/2014/main" id="{A6E6258E-BCE5-0560-8CF1-C94A14EFD566}"/>
              </a:ext>
            </a:extLst>
          </p:cNvPr>
          <p:cNvSpPr txBox="1"/>
          <p:nvPr/>
        </p:nvSpPr>
        <p:spPr>
          <a:xfrm>
            <a:off x="842356" y="2537836"/>
            <a:ext cx="2142794" cy="884006"/>
          </a:xfrm>
          <a:prstGeom prst="rect">
            <a:avLst/>
          </a:prstGeom>
          <a:noFill/>
        </p:spPr>
        <p:txBody>
          <a:bodyPr wrap="square" lIns="0" tIns="0" rIns="0" bIns="0" rtlCol="0">
            <a:noAutofit/>
          </a:bodyPr>
          <a:lstStyle/>
          <a:p>
            <a:pPr algn="ctr"/>
            <a:r>
              <a:rPr lang="en-GB" sz="6200" b="1" dirty="0">
                <a:solidFill>
                  <a:schemeClr val="bg1"/>
                </a:solidFill>
              </a:rPr>
              <a:t>8</a:t>
            </a:r>
            <a:r>
              <a:rPr lang="en-GB" sz="6200" b="1">
                <a:solidFill>
                  <a:schemeClr val="bg1"/>
                </a:solidFill>
              </a:rPr>
              <a:t>50</a:t>
            </a:r>
            <a:r>
              <a:rPr lang="en-GB" sz="4300" b="1">
                <a:solidFill>
                  <a:schemeClr val="bg1"/>
                </a:solidFill>
              </a:rPr>
              <a:t>K</a:t>
            </a:r>
            <a:endParaRPr lang="en-GB" sz="4300" b="1" dirty="0">
              <a:solidFill>
                <a:schemeClr val="bg1"/>
              </a:solidFill>
            </a:endParaRPr>
          </a:p>
        </p:txBody>
      </p:sp>
      <p:sp>
        <p:nvSpPr>
          <p:cNvPr id="15" name="TextBox 14">
            <a:extLst>
              <a:ext uri="{FF2B5EF4-FFF2-40B4-BE49-F238E27FC236}">
                <a16:creationId xmlns:a16="http://schemas.microsoft.com/office/drawing/2014/main" id="{57513E83-2537-136A-5A7D-C2DDB755610E}"/>
              </a:ext>
            </a:extLst>
          </p:cNvPr>
          <p:cNvSpPr txBox="1"/>
          <p:nvPr/>
        </p:nvSpPr>
        <p:spPr>
          <a:xfrm>
            <a:off x="958749" y="3496177"/>
            <a:ext cx="1922137" cy="669867"/>
          </a:xfrm>
          <a:prstGeom prst="rect">
            <a:avLst/>
          </a:prstGeom>
          <a:noFill/>
        </p:spPr>
        <p:txBody>
          <a:bodyPr wrap="square" lIns="0" tIns="0" rIns="0" bIns="0" rtlCol="0">
            <a:noAutofit/>
          </a:bodyPr>
          <a:lstStyle/>
          <a:p>
            <a:pPr algn="ctr">
              <a:lnSpc>
                <a:spcPct val="90000"/>
              </a:lnSpc>
            </a:pPr>
            <a:r>
              <a:rPr lang="cy-GB" sz="1650" dirty="0">
                <a:solidFill>
                  <a:schemeClr val="bg1"/>
                </a:solidFill>
                <a:effectLst/>
                <a:latin typeface="+mj-lt"/>
                <a:ea typeface="Aptos" panose="020B0004020202020204" pitchFamily="34" charset="0"/>
                <a:cs typeface="Arial" panose="020B0604020202020204" pitchFamily="34" charset="0"/>
              </a:rPr>
              <a:t>o raddedigion yn cael eu harolygu bob blwyddyn</a:t>
            </a:r>
            <a:endParaRPr lang="en-GB" sz="1650" dirty="0">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3635448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BABC-3640-8BC0-0612-A284C3B29C0B}"/>
              </a:ext>
            </a:extLst>
          </p:cNvPr>
          <p:cNvSpPr>
            <a:spLocks noGrp="1"/>
          </p:cNvSpPr>
          <p:nvPr>
            <p:ph type="title"/>
          </p:nvPr>
        </p:nvSpPr>
        <p:spPr/>
        <p:txBody>
          <a:bodyPr/>
          <a:lstStyle/>
          <a:p>
            <a:r>
              <a:rPr lang="en-GB" b="1" dirty="0">
                <a:effectLst/>
                <a:latin typeface="Arial" panose="020B0604020202020204" pitchFamily="34" charset="0"/>
              </a:rPr>
              <a:t>2:</a:t>
            </a:r>
            <a:br>
              <a:rPr lang="en-GB" b="1" dirty="0">
                <a:effectLst/>
                <a:latin typeface="Arial" panose="020B0604020202020204" pitchFamily="34" charset="0"/>
              </a:rPr>
            </a:br>
            <a:r>
              <a:rPr lang="en-GB" b="1" dirty="0">
                <a:effectLst/>
                <a:latin typeface="Arial" panose="020B0604020202020204" pitchFamily="34" charset="0"/>
              </a:rPr>
              <a:t>Beth </a:t>
            </a:r>
            <a:r>
              <a:rPr lang="en-GB" b="1" dirty="0" err="1">
                <a:effectLst/>
                <a:latin typeface="Arial" panose="020B0604020202020204" pitchFamily="34" charset="0"/>
              </a:rPr>
              <a:t>sydd</a:t>
            </a:r>
            <a:r>
              <a:rPr lang="en-GB" b="1" dirty="0">
                <a:effectLst/>
                <a:latin typeface="Arial" panose="020B0604020202020204" pitchFamily="34" charset="0"/>
              </a:rPr>
              <a:t> </a:t>
            </a:r>
            <a:r>
              <a:rPr lang="en-GB" b="1" dirty="0" err="1">
                <a:effectLst/>
                <a:latin typeface="Arial" panose="020B0604020202020204" pitchFamily="34" charset="0"/>
              </a:rPr>
              <a:t>ynddo</a:t>
            </a:r>
            <a:r>
              <a:rPr lang="en-GB" b="1" dirty="0">
                <a:effectLst/>
                <a:latin typeface="Arial" panose="020B0604020202020204" pitchFamily="34" charset="0"/>
              </a:rPr>
              <a:t> </a:t>
            </a:r>
            <a:r>
              <a:rPr lang="en-GB" b="1" dirty="0" err="1">
                <a:effectLst/>
                <a:latin typeface="Arial" panose="020B0604020202020204" pitchFamily="34" charset="0"/>
              </a:rPr>
              <a:t>i</a:t>
            </a:r>
            <a:r>
              <a:rPr lang="en-GB" b="1" dirty="0">
                <a:effectLst/>
                <a:latin typeface="Arial" panose="020B0604020202020204" pitchFamily="34" charset="0"/>
              </a:rPr>
              <a:t> mi?</a:t>
            </a:r>
            <a:endParaRPr lang="en-GB" dirty="0"/>
          </a:p>
        </p:txBody>
      </p:sp>
      <p:sp>
        <p:nvSpPr>
          <p:cNvPr id="3" name="Content Placeholder 2">
            <a:extLst>
              <a:ext uri="{FF2B5EF4-FFF2-40B4-BE49-F238E27FC236}">
                <a16:creationId xmlns:a16="http://schemas.microsoft.com/office/drawing/2014/main" id="{0E268A68-3513-825A-9FDE-B593A4B3343D}"/>
              </a:ext>
            </a:extLst>
          </p:cNvPr>
          <p:cNvSpPr>
            <a:spLocks noGrp="1"/>
          </p:cNvSpPr>
          <p:nvPr>
            <p:ph idx="1"/>
          </p:nvPr>
        </p:nvSpPr>
        <p:spPr>
          <a:xfrm>
            <a:off x="321733" y="3144631"/>
            <a:ext cx="4399558" cy="3430800"/>
          </a:xfrm>
        </p:spPr>
        <p:txBody>
          <a:bodyPr>
            <a:normAutofit/>
          </a:bodyPr>
          <a:lstStyle/>
          <a:p>
            <a:pPr lvl="1"/>
            <a:r>
              <a:rPr lang="en-GB" dirty="0" err="1"/>
              <a:t>Mae'r</a:t>
            </a:r>
            <a:r>
              <a:rPr lang="en-GB" dirty="0"/>
              <a:t> </a:t>
            </a:r>
            <a:r>
              <a:rPr lang="en-GB" dirty="0" err="1"/>
              <a:t>arolwg</a:t>
            </a:r>
            <a:r>
              <a:rPr lang="en-GB" dirty="0"/>
              <a:t> </a:t>
            </a:r>
            <a:r>
              <a:rPr lang="en-GB" dirty="0" err="1"/>
              <a:t>Hynt</a:t>
            </a:r>
            <a:r>
              <a:rPr lang="en-GB" dirty="0"/>
              <a:t> </a:t>
            </a:r>
            <a:r>
              <a:rPr lang="en-GB" dirty="0" err="1"/>
              <a:t>Graddedigion</a:t>
            </a:r>
            <a:r>
              <a:rPr lang="en-GB" dirty="0"/>
              <a:t> </a:t>
            </a:r>
            <a:r>
              <a:rPr lang="en-GB" dirty="0" err="1"/>
              <a:t>yn</a:t>
            </a:r>
            <a:r>
              <a:rPr lang="en-GB" dirty="0"/>
              <a:t> </a:t>
            </a:r>
            <a:r>
              <a:rPr lang="en-GB" dirty="0" err="1"/>
              <a:t>cynhyrchu</a:t>
            </a:r>
            <a:r>
              <a:rPr lang="en-GB" dirty="0"/>
              <a:t> data </a:t>
            </a:r>
            <a:r>
              <a:rPr lang="en-GB" dirty="0" err="1"/>
              <a:t>hanfodol</a:t>
            </a:r>
            <a:r>
              <a:rPr lang="en-GB" dirty="0"/>
              <a:t> </a:t>
            </a:r>
            <a:r>
              <a:rPr lang="en-GB" dirty="0" err="1"/>
              <a:t>i</a:t>
            </a:r>
            <a:r>
              <a:rPr lang="en-GB" dirty="0"/>
              <a:t> </a:t>
            </a:r>
            <a:r>
              <a:rPr lang="en-GB" dirty="0" err="1"/>
              <a:t>helpu</a:t>
            </a:r>
            <a:r>
              <a:rPr lang="en-GB" dirty="0"/>
              <a:t> </a:t>
            </a:r>
            <a:r>
              <a:rPr lang="en-GB" dirty="0" err="1"/>
              <a:t>myfyrwyr</a:t>
            </a:r>
            <a:r>
              <a:rPr lang="en-GB" dirty="0"/>
              <a:t> </a:t>
            </a:r>
            <a:r>
              <a:rPr lang="en-GB" dirty="0" err="1"/>
              <a:t>yn</a:t>
            </a:r>
            <a:r>
              <a:rPr lang="en-GB" dirty="0"/>
              <a:t> union </a:t>
            </a:r>
            <a:r>
              <a:rPr lang="en-GB" dirty="0" err="1"/>
              <a:t>fel</a:t>
            </a:r>
            <a:r>
              <a:rPr lang="en-GB" dirty="0"/>
              <a:t> chi </a:t>
            </a:r>
            <a:r>
              <a:rPr lang="en-GB" dirty="0" err="1"/>
              <a:t>i</a:t>
            </a:r>
            <a:r>
              <a:rPr lang="en-GB" dirty="0"/>
              <a:t> </a:t>
            </a:r>
            <a:r>
              <a:rPr lang="en-GB" dirty="0" err="1"/>
              <a:t>wneud</a:t>
            </a:r>
            <a:r>
              <a:rPr lang="en-GB" dirty="0"/>
              <a:t> </a:t>
            </a:r>
            <a:r>
              <a:rPr lang="en-GB" dirty="0" err="1"/>
              <a:t>penderfyniadau</a:t>
            </a:r>
            <a:r>
              <a:rPr lang="en-GB" dirty="0"/>
              <a:t> </a:t>
            </a:r>
            <a:r>
              <a:rPr lang="en-GB" dirty="0" err="1"/>
              <a:t>pwysig</a:t>
            </a:r>
            <a:r>
              <a:rPr lang="en-GB" dirty="0"/>
              <a:t> am </a:t>
            </a:r>
            <a:r>
              <a:rPr lang="en-GB" dirty="0" err="1"/>
              <a:t>eu</a:t>
            </a:r>
            <a:r>
              <a:rPr lang="en-GB" dirty="0"/>
              <a:t> </a:t>
            </a:r>
            <a:r>
              <a:rPr lang="en-GB" dirty="0" err="1"/>
              <a:t>haddysg</a:t>
            </a:r>
            <a:r>
              <a:rPr lang="en-GB" dirty="0"/>
              <a:t> </a:t>
            </a:r>
            <a:r>
              <a:rPr lang="en-GB" dirty="0" err="1"/>
              <a:t>a'u</a:t>
            </a:r>
            <a:r>
              <a:rPr lang="en-GB" dirty="0"/>
              <a:t> </a:t>
            </a:r>
            <a:r>
              <a:rPr lang="en-GB" dirty="0" err="1"/>
              <a:t>dyfodol</a:t>
            </a:r>
            <a:r>
              <a:rPr lang="en-GB" dirty="0"/>
              <a:t>.</a:t>
            </a:r>
          </a:p>
          <a:p>
            <a:r>
              <a:rPr lang="en-GB" dirty="0" err="1"/>
              <a:t>Cymerwch</a:t>
            </a:r>
            <a:r>
              <a:rPr lang="en-GB" dirty="0"/>
              <a:t> </a:t>
            </a:r>
            <a:r>
              <a:rPr lang="en-GB" dirty="0" err="1"/>
              <a:t>yr</a:t>
            </a:r>
            <a:r>
              <a:rPr lang="en-GB" dirty="0"/>
              <a:t> </a:t>
            </a:r>
            <a:r>
              <a:rPr lang="en-GB" dirty="0" err="1"/>
              <a:t>arolwg</a:t>
            </a:r>
            <a:r>
              <a:rPr lang="en-GB" dirty="0"/>
              <a:t> </a:t>
            </a:r>
            <a:r>
              <a:rPr lang="en-GB" dirty="0" err="1"/>
              <a:t>Hynt</a:t>
            </a:r>
            <a:r>
              <a:rPr lang="en-GB" dirty="0"/>
              <a:t> </a:t>
            </a:r>
            <a:r>
              <a:rPr lang="en-GB" dirty="0" err="1"/>
              <a:t>Graddedigion</a:t>
            </a:r>
            <a:br>
              <a:rPr lang="en-GB" dirty="0"/>
            </a:br>
            <a:r>
              <a:rPr lang="en-GB" dirty="0" err="1"/>
              <a:t>i</a:t>
            </a:r>
            <a:r>
              <a:rPr lang="en-GB" dirty="0"/>
              <a:t> </a:t>
            </a:r>
            <a:r>
              <a:rPr lang="en-GB" dirty="0" err="1"/>
              <a:t>rymuso</a:t>
            </a:r>
            <a:r>
              <a:rPr lang="en-GB" dirty="0"/>
              <a:t> </a:t>
            </a:r>
            <a:r>
              <a:rPr lang="en-GB" dirty="0" err="1"/>
              <a:t>myfyrwyr</a:t>
            </a:r>
            <a:r>
              <a:rPr lang="en-GB" dirty="0"/>
              <a:t> </a:t>
            </a:r>
            <a:r>
              <a:rPr lang="en-GB" dirty="0" err="1"/>
              <a:t>yfory</a:t>
            </a:r>
            <a:r>
              <a:rPr lang="en-GB" dirty="0"/>
              <a:t>.</a:t>
            </a:r>
          </a:p>
          <a:p>
            <a:r>
              <a:rPr lang="en-GB" b="1" dirty="0" err="1"/>
              <a:t>Gwnewch</a:t>
            </a:r>
            <a:r>
              <a:rPr lang="en-GB" b="1" dirty="0"/>
              <a:t> </a:t>
            </a:r>
            <a:r>
              <a:rPr lang="en-GB" b="1" dirty="0" err="1"/>
              <a:t>i'ch</a:t>
            </a:r>
            <a:r>
              <a:rPr lang="en-GB" b="1" dirty="0"/>
              <a:t> </a:t>
            </a:r>
            <a:r>
              <a:rPr lang="en-GB" b="1" dirty="0" err="1"/>
              <a:t>llais</a:t>
            </a:r>
            <a:r>
              <a:rPr lang="en-GB" b="1" dirty="0"/>
              <a:t> </a:t>
            </a:r>
            <a:r>
              <a:rPr lang="en-GB" b="1" dirty="0" err="1"/>
              <a:t>gyfrif</a:t>
            </a:r>
            <a:r>
              <a:rPr lang="en-GB" b="1" dirty="0"/>
              <a:t>.</a:t>
            </a:r>
            <a:br>
              <a:rPr lang="en-GB" b="1" dirty="0"/>
            </a:br>
            <a:r>
              <a:rPr lang="en-GB" b="1" dirty="0" err="1"/>
              <a:t>Dewch</a:t>
            </a:r>
            <a:r>
              <a:rPr lang="en-GB" b="1" dirty="0"/>
              <a:t> </a:t>
            </a:r>
            <a:r>
              <a:rPr lang="en-GB" b="1" dirty="0" err="1"/>
              <a:t>yn</a:t>
            </a:r>
            <a:r>
              <a:rPr lang="en-GB" b="1" dirty="0"/>
              <a:t> </a:t>
            </a:r>
            <a:r>
              <a:rPr lang="en-GB" b="1" dirty="0" err="1"/>
              <a:t>rhan</a:t>
            </a:r>
            <a:r>
              <a:rPr lang="en-GB" b="1" dirty="0"/>
              <a:t> </a:t>
            </a:r>
            <a:r>
              <a:rPr lang="en-GB" b="1" dirty="0" err="1"/>
              <a:t>o'r</a:t>
            </a:r>
            <a:r>
              <a:rPr lang="en-GB" b="1" dirty="0"/>
              <a:t> </a:t>
            </a:r>
            <a:r>
              <a:rPr lang="en-GB" b="1" dirty="0" err="1"/>
              <a:t>gymuned</a:t>
            </a:r>
            <a:r>
              <a:rPr lang="en-GB" b="1" dirty="0"/>
              <a:t>. </a:t>
            </a:r>
          </a:p>
          <a:p>
            <a:pPr lvl="1"/>
            <a:endParaRPr lang="en-GB" dirty="0"/>
          </a:p>
        </p:txBody>
      </p:sp>
      <p:pic>
        <p:nvPicPr>
          <p:cNvPr id="20" name="Picture Placeholder 19" descr="A person with a beard and glasses&#10;&#10;Description automatically generated">
            <a:extLst>
              <a:ext uri="{FF2B5EF4-FFF2-40B4-BE49-F238E27FC236}">
                <a16:creationId xmlns:a16="http://schemas.microsoft.com/office/drawing/2014/main" id="{6DD06658-76C8-5B8B-1FCB-EB72399AD493}"/>
              </a:ext>
            </a:extLst>
          </p:cNvPr>
          <p:cNvPicPr>
            <a:picLocks noGrp="1" noChangeAspect="1"/>
          </p:cNvPicPr>
          <p:nvPr>
            <p:ph type="pic" sz="quarter" idx="10"/>
          </p:nvPr>
        </p:nvPicPr>
        <p:blipFill>
          <a:blip r:embed="rId3"/>
          <a:srcRect l="207" r="207"/>
          <a:stretch>
            <a:fillRect/>
          </a:stretch>
        </p:blipFill>
        <p:spPr/>
      </p:pic>
      <p:pic>
        <p:nvPicPr>
          <p:cNvPr id="22" name="Picture Placeholder 21" descr="A person smiling at the camera&#10;&#10;Description automatically generated">
            <a:extLst>
              <a:ext uri="{FF2B5EF4-FFF2-40B4-BE49-F238E27FC236}">
                <a16:creationId xmlns:a16="http://schemas.microsoft.com/office/drawing/2014/main" id="{FBEC248C-F3D5-E457-CFDA-9CE04A33DCC1}"/>
              </a:ext>
            </a:extLst>
          </p:cNvPr>
          <p:cNvPicPr>
            <a:picLocks noGrp="1" noChangeAspect="1"/>
          </p:cNvPicPr>
          <p:nvPr>
            <p:ph type="pic" sz="quarter" idx="11"/>
          </p:nvPr>
        </p:nvPicPr>
        <p:blipFill>
          <a:blip r:embed="rId4"/>
          <a:srcRect t="164" b="164"/>
          <a:stretch>
            <a:fillRect/>
          </a:stretch>
        </p:blipFill>
        <p:spPr/>
      </p:pic>
      <p:pic>
        <p:nvPicPr>
          <p:cNvPr id="24" name="Picture Placeholder 23" descr="A person holding a cup&#10;&#10;Description automatically generated">
            <a:extLst>
              <a:ext uri="{FF2B5EF4-FFF2-40B4-BE49-F238E27FC236}">
                <a16:creationId xmlns:a16="http://schemas.microsoft.com/office/drawing/2014/main" id="{68EE1259-156A-38F4-22CA-A781D864FD06}"/>
              </a:ext>
            </a:extLst>
          </p:cNvPr>
          <p:cNvPicPr>
            <a:picLocks noGrp="1" noChangeAspect="1"/>
          </p:cNvPicPr>
          <p:nvPr>
            <p:ph type="pic" sz="quarter" idx="12"/>
          </p:nvPr>
        </p:nvPicPr>
        <p:blipFill>
          <a:blip r:embed="rId5"/>
          <a:srcRect t="164" b="164"/>
          <a:stretch>
            <a:fillRect/>
          </a:stretch>
        </p:blipFill>
        <p:spPr/>
      </p:pic>
      <p:pic>
        <p:nvPicPr>
          <p:cNvPr id="26" name="Picture Placeholder 25">
            <a:extLst>
              <a:ext uri="{FF2B5EF4-FFF2-40B4-BE49-F238E27FC236}">
                <a16:creationId xmlns:a16="http://schemas.microsoft.com/office/drawing/2014/main" id="{2C42496D-578F-1BC1-F0BE-387E969F7B5F}"/>
              </a:ext>
            </a:extLst>
          </p:cNvPr>
          <p:cNvPicPr>
            <a:picLocks noGrp="1" noChangeAspect="1"/>
          </p:cNvPicPr>
          <p:nvPr>
            <p:ph type="pic" sz="quarter" idx="13"/>
          </p:nvPr>
        </p:nvPicPr>
        <p:blipFill>
          <a:blip r:embed="rId6"/>
          <a:srcRect l="28" r="28"/>
          <a:stretch/>
        </p:blipFill>
        <p:spPr/>
      </p:pic>
      <p:pic>
        <p:nvPicPr>
          <p:cNvPr id="5" name="Picture 4" descr="A black background with white text&#10;&#10;Description automatically generated">
            <a:extLst>
              <a:ext uri="{FF2B5EF4-FFF2-40B4-BE49-F238E27FC236}">
                <a16:creationId xmlns:a16="http://schemas.microsoft.com/office/drawing/2014/main" id="{01BDA6F8-A354-B7EA-10E2-FEBB7735E51A}"/>
              </a:ext>
            </a:extLst>
          </p:cNvPr>
          <p:cNvPicPr>
            <a:picLocks noChangeAspect="1"/>
          </p:cNvPicPr>
          <p:nvPr/>
        </p:nvPicPr>
        <p:blipFill>
          <a:blip r:embed="rId7"/>
          <a:stretch>
            <a:fillRect/>
          </a:stretch>
        </p:blipFill>
        <p:spPr>
          <a:xfrm>
            <a:off x="7184548" y="1859521"/>
            <a:ext cx="4181952" cy="3135358"/>
          </a:xfrm>
          <a:prstGeom prst="rect">
            <a:avLst/>
          </a:prstGeom>
        </p:spPr>
      </p:pic>
    </p:spTree>
    <p:extLst>
      <p:ext uri="{BB962C8B-B14F-4D97-AF65-F5344CB8AC3E}">
        <p14:creationId xmlns:p14="http://schemas.microsoft.com/office/powerpoint/2010/main" val="27552438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8BABC-3640-8BC0-0612-A284C3B29C0B}"/>
              </a:ext>
            </a:extLst>
          </p:cNvPr>
          <p:cNvSpPr>
            <a:spLocks noGrp="1"/>
          </p:cNvSpPr>
          <p:nvPr>
            <p:ph type="title"/>
          </p:nvPr>
        </p:nvSpPr>
        <p:spPr>
          <a:xfrm>
            <a:off x="321732" y="902229"/>
            <a:ext cx="5685367" cy="1849438"/>
          </a:xfrm>
        </p:spPr>
        <p:txBody>
          <a:bodyPr/>
          <a:lstStyle/>
          <a:p>
            <a:r>
              <a:rPr lang="en-GB" b="1" dirty="0">
                <a:effectLst/>
                <a:latin typeface="Arial" panose="020B0604020202020204" pitchFamily="34" charset="0"/>
              </a:rPr>
              <a:t>3:</a:t>
            </a:r>
            <a:br>
              <a:rPr lang="en-GB" b="1" dirty="0">
                <a:effectLst/>
                <a:latin typeface="Arial" panose="020B0604020202020204" pitchFamily="34" charset="0"/>
              </a:rPr>
            </a:br>
            <a:r>
              <a:rPr lang="en-GB" b="1" dirty="0">
                <a:effectLst/>
                <a:latin typeface="Arial" panose="020B0604020202020204" pitchFamily="34" charset="0"/>
              </a:rPr>
              <a:t>Beth </a:t>
            </a:r>
            <a:r>
              <a:rPr lang="en-GB" b="1" dirty="0" err="1">
                <a:effectLst/>
                <a:latin typeface="Arial" panose="020B0604020202020204" pitchFamily="34" charset="0"/>
              </a:rPr>
              <a:t>sydd</a:t>
            </a:r>
            <a:r>
              <a:rPr lang="en-GB" b="1" dirty="0">
                <a:effectLst/>
                <a:latin typeface="Arial" panose="020B0604020202020204" pitchFamily="34" charset="0"/>
              </a:rPr>
              <a:t> </a:t>
            </a:r>
            <a:r>
              <a:rPr lang="en-GB" b="1" dirty="0" err="1">
                <a:effectLst/>
                <a:latin typeface="Arial" panose="020B0604020202020204" pitchFamily="34" charset="0"/>
              </a:rPr>
              <a:t>ynddo</a:t>
            </a:r>
            <a:r>
              <a:rPr lang="en-GB" b="1" dirty="0">
                <a:effectLst/>
                <a:latin typeface="Arial" panose="020B0604020202020204" pitchFamily="34" charset="0"/>
              </a:rPr>
              <a:t> </a:t>
            </a:r>
            <a:r>
              <a:rPr lang="en-GB" b="1" dirty="0" err="1">
                <a:effectLst/>
                <a:latin typeface="Arial" panose="020B0604020202020204" pitchFamily="34" charset="0"/>
              </a:rPr>
              <a:t>i</a:t>
            </a:r>
            <a:r>
              <a:rPr lang="en-GB" b="1" dirty="0">
                <a:effectLst/>
                <a:latin typeface="Arial" panose="020B0604020202020204" pitchFamily="34" charset="0"/>
              </a:rPr>
              <a:t> </a:t>
            </a:r>
            <a:br>
              <a:rPr lang="en-GB" b="1" dirty="0">
                <a:effectLst/>
                <a:latin typeface="Arial" panose="020B0604020202020204" pitchFamily="34" charset="0"/>
              </a:rPr>
            </a:br>
            <a:r>
              <a:rPr lang="en-GB" b="0" dirty="0">
                <a:solidFill>
                  <a:schemeClr val="accent6"/>
                </a:solidFill>
                <a:effectLst/>
                <a:latin typeface="Arial" panose="020B0604020202020204" pitchFamily="34" charset="0"/>
              </a:rPr>
              <a:t>{Provider Name}</a:t>
            </a:r>
            <a:r>
              <a:rPr lang="en-GB" b="1" dirty="0">
                <a:effectLst/>
                <a:latin typeface="Arial" panose="020B0604020202020204" pitchFamily="34" charset="0"/>
              </a:rPr>
              <a:t>?</a:t>
            </a:r>
            <a:br>
              <a:rPr lang="en-GB" b="1" dirty="0">
                <a:effectLst/>
                <a:latin typeface="Arial" panose="020B0604020202020204" pitchFamily="34" charset="0"/>
              </a:rPr>
            </a:br>
            <a:endParaRPr lang="en-GB" dirty="0"/>
          </a:p>
        </p:txBody>
      </p:sp>
      <p:sp>
        <p:nvSpPr>
          <p:cNvPr id="3" name="Content Placeholder 2">
            <a:extLst>
              <a:ext uri="{FF2B5EF4-FFF2-40B4-BE49-F238E27FC236}">
                <a16:creationId xmlns:a16="http://schemas.microsoft.com/office/drawing/2014/main" id="{0E268A68-3513-825A-9FDE-B593A4B3343D}"/>
              </a:ext>
            </a:extLst>
          </p:cNvPr>
          <p:cNvSpPr>
            <a:spLocks noGrp="1"/>
          </p:cNvSpPr>
          <p:nvPr>
            <p:ph idx="1"/>
          </p:nvPr>
        </p:nvSpPr>
        <p:spPr>
          <a:xfrm>
            <a:off x="321732" y="3144631"/>
            <a:ext cx="4760407" cy="3430800"/>
          </a:xfrm>
        </p:spPr>
        <p:txBody>
          <a:bodyPr>
            <a:normAutofit/>
          </a:bodyPr>
          <a:lstStyle/>
          <a:p>
            <a:pPr lvl="1"/>
            <a:r>
              <a:rPr lang="en-GB" dirty="0" err="1"/>
              <a:t>Yr</a:t>
            </a:r>
            <a:r>
              <a:rPr lang="en-GB" dirty="0"/>
              <a:t> </a:t>
            </a:r>
            <a:r>
              <a:rPr lang="en-GB" dirty="0" err="1"/>
              <a:t>arolwg</a:t>
            </a:r>
            <a:r>
              <a:rPr lang="en-GB" dirty="0"/>
              <a:t> </a:t>
            </a:r>
            <a:r>
              <a:rPr lang="en-GB" dirty="0" err="1"/>
              <a:t>Hynt</a:t>
            </a:r>
            <a:r>
              <a:rPr lang="en-GB" dirty="0"/>
              <a:t> </a:t>
            </a:r>
            <a:r>
              <a:rPr lang="en-GB" dirty="0" err="1"/>
              <a:t>Graddedigion</a:t>
            </a:r>
            <a:r>
              <a:rPr lang="en-GB" dirty="0"/>
              <a:t>:</a:t>
            </a:r>
          </a:p>
          <a:p>
            <a:pPr lvl="2"/>
            <a:r>
              <a:rPr lang="en-GB" dirty="0">
                <a:solidFill>
                  <a:schemeClr val="accent6"/>
                </a:solidFill>
              </a:rPr>
              <a:t>Yn </a:t>
            </a:r>
            <a:r>
              <a:rPr lang="en-GB" dirty="0" err="1">
                <a:solidFill>
                  <a:schemeClr val="accent6"/>
                </a:solidFill>
              </a:rPr>
              <a:t>ein</a:t>
            </a:r>
            <a:r>
              <a:rPr lang="en-GB" dirty="0">
                <a:solidFill>
                  <a:schemeClr val="accent6"/>
                </a:solidFill>
              </a:rPr>
              <a:t> </a:t>
            </a:r>
            <a:r>
              <a:rPr lang="en-GB" dirty="0" err="1">
                <a:solidFill>
                  <a:schemeClr val="accent6"/>
                </a:solidFill>
              </a:rPr>
              <a:t>galluogi</a:t>
            </a:r>
            <a:r>
              <a:rPr lang="en-GB" dirty="0">
                <a:solidFill>
                  <a:schemeClr val="accent6"/>
                </a:solidFill>
              </a:rPr>
              <a:t> </a:t>
            </a:r>
            <a:r>
              <a:rPr lang="en-GB" dirty="0" err="1">
                <a:solidFill>
                  <a:schemeClr val="accent6"/>
                </a:solidFill>
              </a:rPr>
              <a:t>i</a:t>
            </a:r>
            <a:r>
              <a:rPr lang="en-GB" dirty="0">
                <a:solidFill>
                  <a:schemeClr val="accent6"/>
                </a:solidFill>
              </a:rPr>
              <a:t> </a:t>
            </a:r>
            <a:r>
              <a:rPr lang="en-GB" dirty="0" err="1">
                <a:solidFill>
                  <a:schemeClr val="accent6"/>
                </a:solidFill>
              </a:rPr>
              <a:t>wella</a:t>
            </a:r>
            <a:r>
              <a:rPr lang="en-GB" dirty="0">
                <a:solidFill>
                  <a:schemeClr val="accent6"/>
                </a:solidFill>
              </a:rPr>
              <a:t> </a:t>
            </a:r>
            <a:r>
              <a:rPr lang="en-GB" dirty="0" err="1">
                <a:solidFill>
                  <a:schemeClr val="accent6"/>
                </a:solidFill>
              </a:rPr>
              <a:t>ein</a:t>
            </a:r>
            <a:r>
              <a:rPr lang="en-GB" dirty="0">
                <a:solidFill>
                  <a:schemeClr val="accent6"/>
                </a:solidFill>
              </a:rPr>
              <a:t> </a:t>
            </a:r>
            <a:r>
              <a:rPr lang="en-GB" dirty="0" err="1">
                <a:solidFill>
                  <a:schemeClr val="accent6"/>
                </a:solidFill>
              </a:rPr>
              <a:t>cyrsiau</a:t>
            </a:r>
            <a:endParaRPr lang="en-GB" dirty="0">
              <a:solidFill>
                <a:schemeClr val="accent6"/>
              </a:solidFill>
            </a:endParaRPr>
          </a:p>
          <a:p>
            <a:pPr lvl="2"/>
            <a:r>
              <a:rPr lang="en-GB" dirty="0">
                <a:solidFill>
                  <a:schemeClr val="accent6"/>
                </a:solidFill>
              </a:rPr>
              <a:t>Yn </a:t>
            </a:r>
            <a:r>
              <a:rPr lang="en-GB" dirty="0" err="1">
                <a:solidFill>
                  <a:schemeClr val="accent6"/>
                </a:solidFill>
              </a:rPr>
              <a:t>gwneud</a:t>
            </a:r>
            <a:r>
              <a:rPr lang="en-GB" dirty="0">
                <a:solidFill>
                  <a:schemeClr val="accent6"/>
                </a:solidFill>
              </a:rPr>
              <a:t> </a:t>
            </a:r>
            <a:r>
              <a:rPr lang="en-GB" dirty="0" err="1">
                <a:solidFill>
                  <a:schemeClr val="accent6"/>
                </a:solidFill>
              </a:rPr>
              <a:t>gwahaniaeth</a:t>
            </a:r>
            <a:r>
              <a:rPr lang="en-GB" dirty="0">
                <a:solidFill>
                  <a:schemeClr val="accent6"/>
                </a:solidFill>
              </a:rPr>
              <a:t> </a:t>
            </a:r>
            <a:r>
              <a:rPr lang="en-GB" dirty="0" err="1">
                <a:solidFill>
                  <a:schemeClr val="accent6"/>
                </a:solidFill>
              </a:rPr>
              <a:t>cadarnhaol</a:t>
            </a:r>
            <a:r>
              <a:rPr lang="en-GB" dirty="0">
                <a:solidFill>
                  <a:schemeClr val="accent6"/>
                </a:solidFill>
              </a:rPr>
              <a:t> </a:t>
            </a:r>
            <a:r>
              <a:rPr lang="en-GB" dirty="0" err="1">
                <a:solidFill>
                  <a:schemeClr val="accent6"/>
                </a:solidFill>
              </a:rPr>
              <a:t>i</a:t>
            </a:r>
            <a:r>
              <a:rPr lang="en-GB" dirty="0">
                <a:solidFill>
                  <a:schemeClr val="accent6"/>
                </a:solidFill>
              </a:rPr>
              <a:t> </a:t>
            </a:r>
            <a:r>
              <a:rPr lang="en-GB" dirty="0" err="1">
                <a:solidFill>
                  <a:schemeClr val="accent6"/>
                </a:solidFill>
              </a:rPr>
              <a:t>fyfyrwyr</a:t>
            </a:r>
            <a:endParaRPr lang="en-GB" dirty="0">
              <a:solidFill>
                <a:schemeClr val="accent6"/>
              </a:solidFill>
            </a:endParaRPr>
          </a:p>
          <a:p>
            <a:pPr lvl="2"/>
            <a:r>
              <a:rPr lang="en-GB" dirty="0">
                <a:solidFill>
                  <a:schemeClr val="accent6"/>
                </a:solidFill>
              </a:rPr>
              <a:t>Yn </a:t>
            </a:r>
            <a:r>
              <a:rPr lang="en-GB" dirty="0" err="1">
                <a:solidFill>
                  <a:schemeClr val="accent6"/>
                </a:solidFill>
              </a:rPr>
              <a:t>ein</a:t>
            </a:r>
            <a:r>
              <a:rPr lang="en-GB" dirty="0">
                <a:solidFill>
                  <a:schemeClr val="accent6"/>
                </a:solidFill>
              </a:rPr>
              <a:t> </a:t>
            </a:r>
            <a:r>
              <a:rPr lang="en-GB" dirty="0" err="1">
                <a:solidFill>
                  <a:schemeClr val="accent6"/>
                </a:solidFill>
              </a:rPr>
              <a:t>helpu</a:t>
            </a:r>
            <a:r>
              <a:rPr lang="en-GB" dirty="0">
                <a:solidFill>
                  <a:schemeClr val="accent6"/>
                </a:solidFill>
              </a:rPr>
              <a:t> </a:t>
            </a:r>
            <a:r>
              <a:rPr lang="en-GB" dirty="0" err="1">
                <a:solidFill>
                  <a:schemeClr val="accent6"/>
                </a:solidFill>
              </a:rPr>
              <a:t>i</a:t>
            </a:r>
            <a:r>
              <a:rPr lang="en-GB" dirty="0">
                <a:solidFill>
                  <a:schemeClr val="accent6"/>
                </a:solidFill>
              </a:rPr>
              <a:t> </a:t>
            </a:r>
            <a:r>
              <a:rPr lang="en-GB" dirty="0" err="1">
                <a:solidFill>
                  <a:schemeClr val="accent6"/>
                </a:solidFill>
              </a:rPr>
              <a:t>ddenu</a:t>
            </a:r>
            <a:r>
              <a:rPr lang="en-GB" dirty="0">
                <a:solidFill>
                  <a:schemeClr val="accent6"/>
                </a:solidFill>
              </a:rPr>
              <a:t> </a:t>
            </a:r>
            <a:r>
              <a:rPr lang="en-GB" dirty="0" err="1">
                <a:solidFill>
                  <a:schemeClr val="accent6"/>
                </a:solidFill>
              </a:rPr>
              <a:t>myfyrwyr</a:t>
            </a:r>
            <a:r>
              <a:rPr lang="en-GB" dirty="0">
                <a:solidFill>
                  <a:schemeClr val="accent6"/>
                </a:solidFill>
              </a:rPr>
              <a:t> </a:t>
            </a:r>
            <a:r>
              <a:rPr lang="en-GB" dirty="0" err="1">
                <a:solidFill>
                  <a:schemeClr val="accent6"/>
                </a:solidFill>
              </a:rPr>
              <a:t>newydd</a:t>
            </a:r>
            <a:endParaRPr lang="en-GB" dirty="0">
              <a:solidFill>
                <a:schemeClr val="accent6"/>
              </a:solidFill>
            </a:endParaRPr>
          </a:p>
          <a:p>
            <a:pPr lvl="2"/>
            <a:r>
              <a:rPr lang="en-GB" dirty="0">
                <a:solidFill>
                  <a:schemeClr val="accent6"/>
                </a:solidFill>
              </a:rPr>
              <a:t>Yn </a:t>
            </a:r>
            <a:r>
              <a:rPr lang="en-GB" dirty="0" err="1">
                <a:solidFill>
                  <a:schemeClr val="accent6"/>
                </a:solidFill>
              </a:rPr>
              <a:t>paratoi</a:t>
            </a:r>
            <a:r>
              <a:rPr lang="en-GB" dirty="0">
                <a:solidFill>
                  <a:schemeClr val="accent6"/>
                </a:solidFill>
              </a:rPr>
              <a:t> </a:t>
            </a:r>
            <a:r>
              <a:rPr lang="en-GB" dirty="0" err="1">
                <a:solidFill>
                  <a:schemeClr val="accent6"/>
                </a:solidFill>
              </a:rPr>
              <a:t>graddedigion</a:t>
            </a:r>
            <a:r>
              <a:rPr lang="en-GB" dirty="0">
                <a:solidFill>
                  <a:schemeClr val="accent6"/>
                </a:solidFill>
              </a:rPr>
              <a:t> </a:t>
            </a:r>
            <a:r>
              <a:rPr lang="en-GB" dirty="0" err="1">
                <a:solidFill>
                  <a:schemeClr val="accent6"/>
                </a:solidFill>
              </a:rPr>
              <a:t>ar</a:t>
            </a:r>
            <a:r>
              <a:rPr lang="en-GB" dirty="0">
                <a:solidFill>
                  <a:schemeClr val="accent6"/>
                </a:solidFill>
              </a:rPr>
              <a:t> </a:t>
            </a:r>
            <a:r>
              <a:rPr lang="en-GB" dirty="0" err="1">
                <a:solidFill>
                  <a:schemeClr val="accent6"/>
                </a:solidFill>
              </a:rPr>
              <a:t>gyfer</a:t>
            </a:r>
            <a:r>
              <a:rPr lang="en-GB" dirty="0">
                <a:solidFill>
                  <a:schemeClr val="accent6"/>
                </a:solidFill>
              </a:rPr>
              <a:t> y </a:t>
            </a:r>
            <a:r>
              <a:rPr lang="en-GB" dirty="0" err="1">
                <a:solidFill>
                  <a:schemeClr val="accent6"/>
                </a:solidFill>
              </a:rPr>
              <a:t>farchnad</a:t>
            </a:r>
            <a:r>
              <a:rPr lang="en-GB" dirty="0">
                <a:solidFill>
                  <a:schemeClr val="accent6"/>
                </a:solidFill>
              </a:rPr>
              <a:t> </a:t>
            </a:r>
            <a:r>
              <a:rPr lang="en-GB" dirty="0" err="1">
                <a:solidFill>
                  <a:schemeClr val="accent6"/>
                </a:solidFill>
              </a:rPr>
              <a:t>gyflogaeth</a:t>
            </a:r>
            <a:r>
              <a:rPr lang="en-GB" dirty="0">
                <a:solidFill>
                  <a:schemeClr val="accent6"/>
                </a:solidFill>
              </a:rPr>
              <a:t> </a:t>
            </a:r>
            <a:r>
              <a:rPr lang="en-GB" dirty="0" err="1">
                <a:solidFill>
                  <a:schemeClr val="accent6"/>
                </a:solidFill>
              </a:rPr>
              <a:t>sy'n</a:t>
            </a:r>
            <a:r>
              <a:rPr lang="en-GB" dirty="0">
                <a:solidFill>
                  <a:schemeClr val="accent6"/>
                </a:solidFill>
              </a:rPr>
              <a:t> </a:t>
            </a:r>
            <a:r>
              <a:rPr lang="en-GB" dirty="0" err="1">
                <a:solidFill>
                  <a:schemeClr val="accent6"/>
                </a:solidFill>
              </a:rPr>
              <a:t>newid</a:t>
            </a:r>
            <a:r>
              <a:rPr lang="en-GB" dirty="0">
                <a:solidFill>
                  <a:schemeClr val="accent6"/>
                </a:solidFill>
              </a:rPr>
              <a:t> </a:t>
            </a:r>
            <a:r>
              <a:rPr lang="en-GB" dirty="0" err="1">
                <a:solidFill>
                  <a:schemeClr val="accent6"/>
                </a:solidFill>
              </a:rPr>
              <a:t>yn</a:t>
            </a:r>
            <a:r>
              <a:rPr lang="en-GB" dirty="0">
                <a:solidFill>
                  <a:schemeClr val="accent6"/>
                </a:solidFill>
              </a:rPr>
              <a:t> </a:t>
            </a:r>
            <a:r>
              <a:rPr lang="en-GB" dirty="0" err="1">
                <a:solidFill>
                  <a:schemeClr val="accent6"/>
                </a:solidFill>
              </a:rPr>
              <a:t>barhaus</a:t>
            </a:r>
            <a:endParaRPr lang="en-GB" dirty="0">
              <a:solidFill>
                <a:schemeClr val="accent6"/>
              </a:solidFill>
            </a:endParaRPr>
          </a:p>
          <a:p>
            <a:pPr lvl="2"/>
            <a:endParaRPr lang="en-GB" dirty="0">
              <a:solidFill>
                <a:schemeClr val="accent6"/>
              </a:solidFill>
            </a:endParaRPr>
          </a:p>
        </p:txBody>
      </p:sp>
      <p:pic>
        <p:nvPicPr>
          <p:cNvPr id="10" name="Picture Placeholder 9" descr="A person wearing a hat and jacket&#10;&#10;Description automatically generated">
            <a:extLst>
              <a:ext uri="{FF2B5EF4-FFF2-40B4-BE49-F238E27FC236}">
                <a16:creationId xmlns:a16="http://schemas.microsoft.com/office/drawing/2014/main" id="{11489F2F-1E2D-4F3E-29D8-7226726AB3B5}"/>
              </a:ext>
            </a:extLst>
          </p:cNvPr>
          <p:cNvPicPr>
            <a:picLocks noGrp="1" noChangeAspect="1"/>
          </p:cNvPicPr>
          <p:nvPr>
            <p:ph type="pic" sz="quarter" idx="10"/>
          </p:nvPr>
        </p:nvPicPr>
        <p:blipFill>
          <a:blip r:embed="rId2"/>
          <a:srcRect l="21" r="21"/>
          <a:stretch>
            <a:fillRect/>
          </a:stretch>
        </p:blipFill>
        <p:spPr/>
      </p:pic>
      <p:pic>
        <p:nvPicPr>
          <p:cNvPr id="12" name="Picture Placeholder 11" descr="A person wearing a white coat and a scarf&#10;&#10;Description automatically generated">
            <a:extLst>
              <a:ext uri="{FF2B5EF4-FFF2-40B4-BE49-F238E27FC236}">
                <a16:creationId xmlns:a16="http://schemas.microsoft.com/office/drawing/2014/main" id="{503763FA-47A3-0A55-AA08-6F077DA7AAEB}"/>
              </a:ext>
            </a:extLst>
          </p:cNvPr>
          <p:cNvPicPr>
            <a:picLocks noGrp="1" noChangeAspect="1"/>
          </p:cNvPicPr>
          <p:nvPr>
            <p:ph type="pic" sz="quarter" idx="11"/>
          </p:nvPr>
        </p:nvPicPr>
        <p:blipFill>
          <a:blip r:embed="rId3"/>
          <a:srcRect t="164" b="164"/>
          <a:stretch>
            <a:fillRect/>
          </a:stretch>
        </p:blipFill>
        <p:spPr/>
      </p:pic>
      <p:pic>
        <p:nvPicPr>
          <p:cNvPr id="15" name="Picture Placeholder 14">
            <a:extLst>
              <a:ext uri="{FF2B5EF4-FFF2-40B4-BE49-F238E27FC236}">
                <a16:creationId xmlns:a16="http://schemas.microsoft.com/office/drawing/2014/main" id="{06D2F0EA-2154-A124-5AC8-5EDA8F32963D}"/>
              </a:ext>
            </a:extLst>
          </p:cNvPr>
          <p:cNvPicPr>
            <a:picLocks noGrp="1" noChangeAspect="1"/>
          </p:cNvPicPr>
          <p:nvPr>
            <p:ph type="pic" sz="quarter" idx="12"/>
          </p:nvPr>
        </p:nvPicPr>
        <p:blipFill>
          <a:blip r:embed="rId4"/>
          <a:srcRect l="28" r="28"/>
          <a:stretch/>
        </p:blipFill>
        <p:spPr/>
      </p:pic>
      <p:pic>
        <p:nvPicPr>
          <p:cNvPr id="17" name="Picture Placeholder 16">
            <a:extLst>
              <a:ext uri="{FF2B5EF4-FFF2-40B4-BE49-F238E27FC236}">
                <a16:creationId xmlns:a16="http://schemas.microsoft.com/office/drawing/2014/main" id="{D5F5D1A1-04D2-EDC7-3492-67E018625222}"/>
              </a:ext>
            </a:extLst>
          </p:cNvPr>
          <p:cNvPicPr>
            <a:picLocks noGrp="1" noChangeAspect="1"/>
          </p:cNvPicPr>
          <p:nvPr>
            <p:ph type="pic" sz="quarter" idx="13"/>
          </p:nvPr>
        </p:nvPicPr>
        <p:blipFill>
          <a:blip r:embed="rId5"/>
          <a:srcRect l="28" r="28"/>
          <a:stretch/>
        </p:blipFill>
        <p:spPr/>
      </p:pic>
      <p:pic>
        <p:nvPicPr>
          <p:cNvPr id="5" name="Picture 4" descr="A pink text on a black background&#10;&#10;Description automatically generated">
            <a:extLst>
              <a:ext uri="{FF2B5EF4-FFF2-40B4-BE49-F238E27FC236}">
                <a16:creationId xmlns:a16="http://schemas.microsoft.com/office/drawing/2014/main" id="{AF3EC05D-5A88-D6DE-D14C-AFBA74F724FF}"/>
              </a:ext>
            </a:extLst>
          </p:cNvPr>
          <p:cNvPicPr>
            <a:picLocks noChangeAspect="1"/>
          </p:cNvPicPr>
          <p:nvPr/>
        </p:nvPicPr>
        <p:blipFill>
          <a:blip r:embed="rId6"/>
          <a:stretch>
            <a:fillRect/>
          </a:stretch>
        </p:blipFill>
        <p:spPr>
          <a:xfrm>
            <a:off x="7281174" y="1893200"/>
            <a:ext cx="4201633" cy="3150113"/>
          </a:xfrm>
          <a:prstGeom prst="rect">
            <a:avLst/>
          </a:prstGeom>
        </p:spPr>
      </p:pic>
    </p:spTree>
    <p:extLst>
      <p:ext uri="{BB962C8B-B14F-4D97-AF65-F5344CB8AC3E}">
        <p14:creationId xmlns:p14="http://schemas.microsoft.com/office/powerpoint/2010/main" val="1282190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536C9F4-2048-CB1B-9E98-4D2D1C573C62}"/>
              </a:ext>
            </a:extLst>
          </p:cNvPr>
          <p:cNvSpPr>
            <a:spLocks noGrp="1"/>
          </p:cNvSpPr>
          <p:nvPr>
            <p:ph type="title"/>
          </p:nvPr>
        </p:nvSpPr>
        <p:spPr>
          <a:xfrm>
            <a:off x="321733" y="902228"/>
            <a:ext cx="5216918" cy="2526771"/>
          </a:xfrm>
        </p:spPr>
        <p:txBody>
          <a:bodyPr/>
          <a:lstStyle/>
          <a:p>
            <a:r>
              <a:rPr lang="en-GB" dirty="0"/>
              <a:t>4:</a:t>
            </a:r>
            <a:br>
              <a:rPr lang="en-GB" dirty="0"/>
            </a:br>
            <a:r>
              <a:rPr lang="en-GB" dirty="0" err="1"/>
              <a:t>Pryd</a:t>
            </a:r>
            <a:r>
              <a:rPr lang="en-GB" dirty="0"/>
              <a:t> a </a:t>
            </a:r>
            <a:r>
              <a:rPr lang="en-GB" dirty="0" err="1"/>
              <a:t>sut</a:t>
            </a:r>
            <a:r>
              <a:rPr lang="en-GB" dirty="0"/>
              <a:t> </a:t>
            </a:r>
            <a:r>
              <a:rPr lang="en-GB" dirty="0" err="1"/>
              <a:t>yr</a:t>
            </a:r>
            <a:r>
              <a:rPr lang="en-GB" dirty="0"/>
              <a:t> </a:t>
            </a:r>
            <a:r>
              <a:rPr lang="en-GB" dirty="0" err="1"/>
              <a:t>anfonir</a:t>
            </a:r>
            <a:r>
              <a:rPr lang="en-GB" dirty="0"/>
              <a:t> </a:t>
            </a:r>
            <a:r>
              <a:rPr lang="en-GB" dirty="0" err="1"/>
              <a:t>yr</a:t>
            </a:r>
            <a:r>
              <a:rPr lang="en-GB" dirty="0"/>
              <a:t> </a:t>
            </a:r>
            <a:r>
              <a:rPr lang="en-GB" dirty="0" err="1"/>
              <a:t>arolwg</a:t>
            </a:r>
            <a:r>
              <a:rPr lang="en-GB" dirty="0"/>
              <a:t> </a:t>
            </a:r>
            <a:r>
              <a:rPr lang="en-GB" dirty="0" err="1"/>
              <a:t>atoch</a:t>
            </a:r>
            <a:r>
              <a:rPr lang="en-GB" dirty="0"/>
              <a:t>?</a:t>
            </a:r>
          </a:p>
        </p:txBody>
      </p:sp>
      <p:sp>
        <p:nvSpPr>
          <p:cNvPr id="9" name="Content Placeholder 8">
            <a:extLst>
              <a:ext uri="{FF2B5EF4-FFF2-40B4-BE49-F238E27FC236}">
                <a16:creationId xmlns:a16="http://schemas.microsoft.com/office/drawing/2014/main" id="{8BA0473A-B54B-DC89-D7B6-7E818BDF83B5}"/>
              </a:ext>
            </a:extLst>
          </p:cNvPr>
          <p:cNvSpPr>
            <a:spLocks noGrp="1"/>
          </p:cNvSpPr>
          <p:nvPr>
            <p:ph idx="1"/>
          </p:nvPr>
        </p:nvSpPr>
        <p:spPr>
          <a:xfrm>
            <a:off x="321733" y="3584449"/>
            <a:ext cx="4859868" cy="2990982"/>
          </a:xfrm>
        </p:spPr>
        <p:txBody>
          <a:bodyPr/>
          <a:lstStyle/>
          <a:p>
            <a:pPr lvl="1"/>
            <a:r>
              <a:rPr lang="en-GB" dirty="0" err="1"/>
              <a:t>Cysylltir</a:t>
            </a:r>
            <a:r>
              <a:rPr lang="en-GB" dirty="0"/>
              <a:t> â chi </a:t>
            </a:r>
            <a:r>
              <a:rPr lang="en-GB" dirty="0" err="1"/>
              <a:t>i</a:t>
            </a:r>
            <a:r>
              <a:rPr lang="en-GB" dirty="0"/>
              <a:t> </a:t>
            </a:r>
            <a:r>
              <a:rPr lang="en-GB" dirty="0" err="1"/>
              <a:t>gymryd</a:t>
            </a:r>
            <a:r>
              <a:rPr lang="en-GB" dirty="0"/>
              <a:t> </a:t>
            </a:r>
            <a:r>
              <a:rPr lang="en-GB" dirty="0" err="1"/>
              <a:t>yr</a:t>
            </a:r>
            <a:r>
              <a:rPr lang="en-GB" dirty="0"/>
              <a:t> </a:t>
            </a:r>
            <a:r>
              <a:rPr lang="en-GB" dirty="0" err="1"/>
              <a:t>arolwg</a:t>
            </a:r>
            <a:r>
              <a:rPr lang="en-GB" dirty="0"/>
              <a:t> 15 mis </a:t>
            </a:r>
            <a:r>
              <a:rPr lang="en-GB" dirty="0" err="1"/>
              <a:t>ar</a:t>
            </a:r>
            <a:r>
              <a:rPr lang="en-GB" dirty="0"/>
              <a:t> </a:t>
            </a:r>
            <a:r>
              <a:rPr lang="en-GB" dirty="0" err="1"/>
              <a:t>ôl</a:t>
            </a:r>
            <a:r>
              <a:rPr lang="en-GB" dirty="0"/>
              <a:t> </a:t>
            </a:r>
            <a:r>
              <a:rPr lang="en-GB" dirty="0" err="1"/>
              <a:t>cwblhau</a:t>
            </a:r>
            <a:r>
              <a:rPr lang="en-GB" dirty="0"/>
              <a:t> </a:t>
            </a:r>
            <a:r>
              <a:rPr lang="en-GB" dirty="0" err="1"/>
              <a:t>eich</a:t>
            </a:r>
            <a:r>
              <a:rPr lang="en-GB" dirty="0"/>
              <a:t> </a:t>
            </a:r>
            <a:r>
              <a:rPr lang="en-GB" dirty="0" err="1"/>
              <a:t>cwrs</a:t>
            </a:r>
            <a:r>
              <a:rPr lang="en-GB" dirty="0"/>
              <a:t> </a:t>
            </a:r>
            <a:r>
              <a:rPr lang="en-GB" dirty="0" err="1"/>
              <a:t>drwy’r</a:t>
            </a:r>
            <a:r>
              <a:rPr lang="en-GB" dirty="0"/>
              <a:t> </a:t>
            </a:r>
            <a:r>
              <a:rPr lang="en-GB" dirty="0" err="1"/>
              <a:t>sianeli</a:t>
            </a:r>
            <a:r>
              <a:rPr lang="en-GB" dirty="0"/>
              <a:t> </a:t>
            </a:r>
            <a:r>
              <a:rPr lang="en-GB" dirty="0" err="1"/>
              <a:t>canlynol</a:t>
            </a:r>
            <a:r>
              <a:rPr lang="en-GB" dirty="0"/>
              <a:t>:</a:t>
            </a:r>
          </a:p>
        </p:txBody>
      </p:sp>
      <p:sp>
        <p:nvSpPr>
          <p:cNvPr id="16" name="Text Placeholder 15">
            <a:extLst>
              <a:ext uri="{FF2B5EF4-FFF2-40B4-BE49-F238E27FC236}">
                <a16:creationId xmlns:a16="http://schemas.microsoft.com/office/drawing/2014/main" id="{E23E1C29-B855-594D-4850-590BACBB32B1}"/>
              </a:ext>
            </a:extLst>
          </p:cNvPr>
          <p:cNvSpPr>
            <a:spLocks noGrp="1"/>
          </p:cNvSpPr>
          <p:nvPr>
            <p:ph type="body" sz="quarter" idx="10"/>
          </p:nvPr>
        </p:nvSpPr>
        <p:spPr/>
        <p:txBody>
          <a:bodyPr>
            <a:normAutofit/>
          </a:bodyPr>
          <a:lstStyle/>
          <a:p>
            <a:pPr marL="216000" indent="-216000">
              <a:buFont typeface="+mj-lt"/>
              <a:buAutoNum type="arabicPeriod"/>
            </a:pPr>
            <a:r>
              <a:rPr lang="en-GB" b="1" dirty="0" err="1"/>
              <a:t>Byddwch</a:t>
            </a:r>
            <a:r>
              <a:rPr lang="en-GB" b="1" dirty="0"/>
              <a:t> </a:t>
            </a:r>
            <a:r>
              <a:rPr lang="en-GB" b="1" dirty="0" err="1"/>
              <a:t>yn</a:t>
            </a:r>
            <a:r>
              <a:rPr lang="en-GB" b="1" dirty="0"/>
              <a:t> </a:t>
            </a:r>
            <a:r>
              <a:rPr lang="en-GB" b="1" dirty="0" err="1"/>
              <a:t>derbyn</a:t>
            </a:r>
            <a:r>
              <a:rPr lang="en-GB" b="1" dirty="0"/>
              <a:t> e-</a:t>
            </a:r>
            <a:r>
              <a:rPr lang="en-GB" b="1" dirty="0" err="1"/>
              <a:t>bost</a:t>
            </a:r>
            <a:r>
              <a:rPr lang="en-GB" b="1" dirty="0"/>
              <a:t> </a:t>
            </a:r>
            <a:r>
              <a:rPr lang="en-GB" b="1" dirty="0" err="1"/>
              <a:t>oddi</a:t>
            </a:r>
            <a:r>
              <a:rPr lang="en-GB" b="1" dirty="0"/>
              <a:t> </a:t>
            </a:r>
            <a:r>
              <a:rPr lang="en-GB" b="1" dirty="0" err="1"/>
              <a:t>wrth</a:t>
            </a:r>
            <a:r>
              <a:rPr lang="en-GB" b="1" dirty="0"/>
              <a:t> </a:t>
            </a:r>
            <a:r>
              <a:rPr lang="en-GB" dirty="0"/>
              <a:t>y </a:t>
            </a:r>
            <a:r>
              <a:rPr lang="en-GB" dirty="0" err="1"/>
              <a:t>tîm</a:t>
            </a:r>
            <a:r>
              <a:rPr lang="en-GB" dirty="0"/>
              <a:t> </a:t>
            </a:r>
            <a:r>
              <a:rPr lang="en-GB" dirty="0" err="1"/>
              <a:t>Hynt</a:t>
            </a:r>
            <a:r>
              <a:rPr lang="en-GB" dirty="0"/>
              <a:t> </a:t>
            </a:r>
            <a:r>
              <a:rPr lang="en-GB" dirty="0" err="1"/>
              <a:t>Graddedigion</a:t>
            </a:r>
            <a:r>
              <a:rPr lang="en-GB" dirty="0"/>
              <a:t> </a:t>
            </a:r>
            <a:br>
              <a:rPr lang="en-GB" dirty="0"/>
            </a:br>
            <a:r>
              <a:rPr lang="en-GB" i="1" dirty="0">
                <a:solidFill>
                  <a:schemeClr val="accent6"/>
                </a:solidFill>
              </a:rPr>
              <a:t>&lt;</a:t>
            </a:r>
            <a:r>
              <a:rPr lang="en-GB" i="1" dirty="0" err="1">
                <a:solidFill>
                  <a:schemeClr val="accent6"/>
                </a:solidFill>
              </a:rPr>
              <a:t>providername</a:t>
            </a:r>
            <a:r>
              <a:rPr lang="en-GB" i="1" dirty="0">
                <a:solidFill>
                  <a:schemeClr val="accent6"/>
                </a:solidFill>
              </a:rPr>
              <a:t>&gt;</a:t>
            </a:r>
            <a:r>
              <a:rPr lang="en-GB" i="1" dirty="0"/>
              <a:t>@graduateoutcomes.ac.uk </a:t>
            </a:r>
            <a:br>
              <a:rPr lang="en-GB" dirty="0"/>
            </a:br>
            <a:r>
              <a:rPr lang="en-GB" dirty="0" err="1"/>
              <a:t>yn</a:t>
            </a:r>
            <a:r>
              <a:rPr lang="en-GB" dirty="0"/>
              <a:t> </a:t>
            </a:r>
            <a:r>
              <a:rPr lang="en-GB" dirty="0" err="1"/>
              <a:t>cynnwys</a:t>
            </a:r>
            <a:r>
              <a:rPr lang="en-GB" dirty="0"/>
              <a:t> </a:t>
            </a:r>
            <a:r>
              <a:rPr lang="en-GB" dirty="0" err="1"/>
              <a:t>dolen</a:t>
            </a:r>
            <a:r>
              <a:rPr lang="en-GB" dirty="0"/>
              <a:t> </a:t>
            </a:r>
            <a:r>
              <a:rPr lang="en-GB" dirty="0" err="1"/>
              <a:t>arolwg</a:t>
            </a:r>
            <a:r>
              <a:rPr lang="en-GB" dirty="0"/>
              <a:t> </a:t>
            </a:r>
            <a:r>
              <a:rPr lang="en-GB" dirty="0" err="1"/>
              <a:t>ddiogel</a:t>
            </a:r>
            <a:r>
              <a:rPr lang="en-GB" dirty="0"/>
              <a:t> </a:t>
            </a:r>
            <a:r>
              <a:rPr lang="en-GB" dirty="0" err="1"/>
              <a:t>unigryw</a:t>
            </a:r>
            <a:r>
              <a:rPr lang="en-GB" dirty="0"/>
              <a:t>.</a:t>
            </a:r>
          </a:p>
          <a:p>
            <a:pPr marL="216000" indent="-216000">
              <a:buFont typeface="+mj-lt"/>
              <a:buAutoNum type="arabicPeriod"/>
            </a:pPr>
            <a:r>
              <a:rPr lang="en-GB" b="1" dirty="0" err="1"/>
              <a:t>Byddwch</a:t>
            </a:r>
            <a:r>
              <a:rPr lang="en-GB" b="1" dirty="0"/>
              <a:t> </a:t>
            </a:r>
            <a:r>
              <a:rPr lang="en-GB" b="1" dirty="0" err="1"/>
              <a:t>yn</a:t>
            </a:r>
            <a:r>
              <a:rPr lang="en-GB" b="1" dirty="0"/>
              <a:t> </a:t>
            </a:r>
            <a:r>
              <a:rPr lang="en-GB" b="1" dirty="0" err="1"/>
              <a:t>derbyn</a:t>
            </a:r>
            <a:r>
              <a:rPr lang="en-GB" b="1" dirty="0"/>
              <a:t> </a:t>
            </a:r>
            <a:r>
              <a:rPr lang="en-GB" b="1" dirty="0" err="1"/>
              <a:t>negeseuon</a:t>
            </a:r>
            <a:r>
              <a:rPr lang="en-GB" b="1" dirty="0"/>
              <a:t> </a:t>
            </a:r>
            <a:r>
              <a:rPr lang="en-GB" b="1" dirty="0" err="1"/>
              <a:t>testun</a:t>
            </a:r>
            <a:r>
              <a:rPr lang="en-GB" b="1" dirty="0"/>
              <a:t> </a:t>
            </a:r>
            <a:r>
              <a:rPr lang="en-GB" dirty="0" err="1"/>
              <a:t>gan</a:t>
            </a:r>
            <a:r>
              <a:rPr lang="en-GB" dirty="0"/>
              <a:t> '</a:t>
            </a:r>
            <a:r>
              <a:rPr lang="en-GB" dirty="0" err="1"/>
              <a:t>GradOutcome</a:t>
            </a:r>
            <a:r>
              <a:rPr lang="en-GB" dirty="0"/>
              <a:t>' </a:t>
            </a:r>
            <a:r>
              <a:rPr lang="en-GB" dirty="0" err="1"/>
              <a:t>gyda'r</a:t>
            </a:r>
            <a:r>
              <a:rPr lang="en-GB" dirty="0"/>
              <a:t> </a:t>
            </a:r>
            <a:r>
              <a:rPr lang="en-GB" dirty="0" err="1"/>
              <a:t>ddolen</a:t>
            </a:r>
            <a:r>
              <a:rPr lang="en-GB" dirty="0"/>
              <a:t> </a:t>
            </a:r>
            <a:r>
              <a:rPr lang="en-GB" dirty="0" err="1"/>
              <a:t>ddiogel</a:t>
            </a:r>
            <a:r>
              <a:rPr lang="en-GB" dirty="0"/>
              <a:t> </a:t>
            </a:r>
            <a:r>
              <a:rPr lang="en-GB" dirty="0" err="1"/>
              <a:t>unigryw</a:t>
            </a:r>
            <a:r>
              <a:rPr lang="en-GB" dirty="0"/>
              <a:t> </a:t>
            </a:r>
            <a:r>
              <a:rPr lang="en-GB" dirty="0" err="1"/>
              <a:t>i'r</a:t>
            </a:r>
            <a:r>
              <a:rPr lang="en-GB" dirty="0"/>
              <a:t> </a:t>
            </a:r>
            <a:r>
              <a:rPr lang="en-GB" dirty="0" err="1"/>
              <a:t>arolwg</a:t>
            </a:r>
            <a:endParaRPr lang="en-GB" dirty="0"/>
          </a:p>
          <a:p>
            <a:pPr marL="216000" indent="-216000">
              <a:buFont typeface="+mj-lt"/>
              <a:buAutoNum type="arabicPeriod"/>
            </a:pPr>
            <a:r>
              <a:rPr lang="en-GB" b="1" dirty="0" err="1"/>
              <a:t>Gallai</a:t>
            </a:r>
            <a:r>
              <a:rPr lang="en-GB" b="1" dirty="0"/>
              <a:t> </a:t>
            </a:r>
            <a:r>
              <a:rPr lang="en-GB" b="1" dirty="0" err="1"/>
              <a:t>canolfan</a:t>
            </a:r>
            <a:r>
              <a:rPr lang="en-GB" b="1" dirty="0"/>
              <a:t> </a:t>
            </a:r>
            <a:r>
              <a:rPr lang="en-GB" b="1" dirty="0" err="1"/>
              <a:t>gyswllt</a:t>
            </a:r>
            <a:r>
              <a:rPr lang="en-GB" b="1" dirty="0"/>
              <a:t> </a:t>
            </a:r>
            <a:r>
              <a:rPr lang="en-GB" b="1" dirty="0" err="1"/>
              <a:t>Hynt</a:t>
            </a:r>
            <a:r>
              <a:rPr lang="en-GB" b="1" dirty="0"/>
              <a:t> </a:t>
            </a:r>
            <a:r>
              <a:rPr lang="en-GB" b="1" dirty="0" err="1"/>
              <a:t>Graddedigion</a:t>
            </a:r>
            <a:r>
              <a:rPr lang="en-GB" b="1" dirty="0"/>
              <a:t> </a:t>
            </a:r>
            <a:r>
              <a:rPr lang="en-GB" b="1" dirty="0" err="1"/>
              <a:t>hefyd</a:t>
            </a:r>
            <a:r>
              <a:rPr lang="en-GB" b="1" dirty="0"/>
              <a:t> </a:t>
            </a:r>
            <a:r>
              <a:rPr lang="en-GB" b="1" dirty="0" err="1"/>
              <a:t>eich</a:t>
            </a:r>
            <a:r>
              <a:rPr lang="en-GB" b="1" dirty="0"/>
              <a:t> </a:t>
            </a:r>
            <a:r>
              <a:rPr lang="en-GB" b="1" dirty="0" err="1"/>
              <a:t>ffonio</a:t>
            </a:r>
            <a:r>
              <a:rPr lang="en-GB" b="1" dirty="0"/>
              <a:t> </a:t>
            </a:r>
            <a:r>
              <a:rPr lang="en-GB" dirty="0" err="1"/>
              <a:t>i'ch</a:t>
            </a:r>
            <a:r>
              <a:rPr lang="en-GB" dirty="0"/>
              <a:t> </a:t>
            </a:r>
            <a:r>
              <a:rPr lang="en-GB" dirty="0" err="1"/>
              <a:t>helpu</a:t>
            </a:r>
            <a:r>
              <a:rPr lang="en-GB" dirty="0"/>
              <a:t> </a:t>
            </a:r>
            <a:r>
              <a:rPr lang="en-GB" dirty="0" err="1"/>
              <a:t>i</a:t>
            </a:r>
            <a:r>
              <a:rPr lang="en-GB" dirty="0"/>
              <a:t> </a:t>
            </a:r>
            <a:r>
              <a:rPr lang="en-GB" dirty="0" err="1"/>
              <a:t>gwblhau'r</a:t>
            </a:r>
            <a:r>
              <a:rPr lang="en-GB" dirty="0"/>
              <a:t> </a:t>
            </a:r>
            <a:r>
              <a:rPr lang="en-GB" dirty="0" err="1"/>
              <a:t>arolwg</a:t>
            </a:r>
            <a:r>
              <a:rPr lang="en-GB" dirty="0"/>
              <a:t> </a:t>
            </a:r>
            <a:r>
              <a:rPr lang="en-GB" dirty="0" err="1"/>
              <a:t>dros</a:t>
            </a:r>
            <a:r>
              <a:rPr lang="en-GB" dirty="0"/>
              <a:t> y </a:t>
            </a:r>
            <a:r>
              <a:rPr lang="en-GB" dirty="0" err="1"/>
              <a:t>ffôn</a:t>
            </a:r>
            <a:r>
              <a:rPr lang="en-GB" dirty="0"/>
              <a:t>.</a:t>
            </a:r>
          </a:p>
        </p:txBody>
      </p:sp>
      <p:pic>
        <p:nvPicPr>
          <p:cNvPr id="3" name="Picture 2" descr="A black background with white text&#10;&#10;Description automatically generated">
            <a:extLst>
              <a:ext uri="{FF2B5EF4-FFF2-40B4-BE49-F238E27FC236}">
                <a16:creationId xmlns:a16="http://schemas.microsoft.com/office/drawing/2014/main" id="{B262C7F0-09D1-416B-B013-00D1131E2800}"/>
              </a:ext>
            </a:extLst>
          </p:cNvPr>
          <p:cNvPicPr>
            <a:picLocks noChangeAspect="1"/>
          </p:cNvPicPr>
          <p:nvPr/>
        </p:nvPicPr>
        <p:blipFill>
          <a:blip r:embed="rId2"/>
          <a:stretch>
            <a:fillRect/>
          </a:stretch>
        </p:blipFill>
        <p:spPr>
          <a:xfrm>
            <a:off x="3112951" y="3967178"/>
            <a:ext cx="3059249" cy="3059249"/>
          </a:xfrm>
          <a:prstGeom prst="rect">
            <a:avLst/>
          </a:prstGeom>
        </p:spPr>
      </p:pic>
    </p:spTree>
    <p:extLst>
      <p:ext uri="{BB962C8B-B14F-4D97-AF65-F5344CB8AC3E}">
        <p14:creationId xmlns:p14="http://schemas.microsoft.com/office/powerpoint/2010/main" val="394970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F51DE-4B38-AB61-4918-87438390D2E1}"/>
              </a:ext>
            </a:extLst>
          </p:cNvPr>
          <p:cNvSpPr>
            <a:spLocks noGrp="1"/>
          </p:cNvSpPr>
          <p:nvPr>
            <p:ph type="title"/>
          </p:nvPr>
        </p:nvSpPr>
        <p:spPr/>
        <p:txBody>
          <a:bodyPr/>
          <a:lstStyle/>
          <a:p>
            <a:r>
              <a:rPr lang="en-GB" b="1" dirty="0">
                <a:effectLst/>
                <a:latin typeface="Arial" panose="020B0604020202020204" pitchFamily="34" charset="0"/>
              </a:rPr>
              <a:t>5:</a:t>
            </a:r>
            <a:br>
              <a:rPr lang="en-GB" b="1" dirty="0">
                <a:effectLst/>
                <a:latin typeface="Arial" panose="020B0604020202020204" pitchFamily="34" charset="0"/>
              </a:rPr>
            </a:br>
            <a:r>
              <a:rPr lang="en-GB" b="1" dirty="0" err="1">
                <a:effectLst/>
                <a:latin typeface="Arial" panose="020B0604020202020204" pitchFamily="34" charset="0"/>
              </a:rPr>
              <a:t>Cadwch</a:t>
            </a:r>
            <a:r>
              <a:rPr lang="en-GB" b="1" dirty="0">
                <a:effectLst/>
                <a:latin typeface="Arial" panose="020B0604020202020204" pitchFamily="34" charset="0"/>
              </a:rPr>
              <a:t> </a:t>
            </a:r>
            <a:r>
              <a:rPr lang="en-GB" b="1" dirty="0" err="1">
                <a:effectLst/>
                <a:latin typeface="Arial" panose="020B0604020202020204" pitchFamily="34" charset="0"/>
              </a:rPr>
              <a:t>eich</a:t>
            </a:r>
            <a:r>
              <a:rPr lang="en-GB" b="1" dirty="0">
                <a:effectLst/>
                <a:latin typeface="Arial" panose="020B0604020202020204" pitchFamily="34" charset="0"/>
              </a:rPr>
              <a:t> </a:t>
            </a:r>
            <a:r>
              <a:rPr lang="en-GB" b="1" dirty="0" err="1">
                <a:effectLst/>
                <a:latin typeface="Arial" panose="020B0604020202020204" pitchFamily="34" charset="0"/>
              </a:rPr>
              <a:t>manylion</a:t>
            </a:r>
            <a:r>
              <a:rPr lang="en-GB" b="1" dirty="0">
                <a:effectLst/>
                <a:latin typeface="Arial" panose="020B0604020202020204" pitchFamily="34" charset="0"/>
              </a:rPr>
              <a:t> </a:t>
            </a:r>
            <a:r>
              <a:rPr lang="en-GB" b="1" dirty="0" err="1">
                <a:effectLst/>
                <a:latin typeface="Arial" panose="020B0604020202020204" pitchFamily="34" charset="0"/>
              </a:rPr>
              <a:t>cyswllt</a:t>
            </a:r>
            <a:r>
              <a:rPr lang="en-GB" b="1" dirty="0">
                <a:effectLst/>
                <a:latin typeface="Arial" panose="020B0604020202020204" pitchFamily="34" charset="0"/>
              </a:rPr>
              <a:t> </a:t>
            </a:r>
            <a:r>
              <a:rPr lang="en-GB" b="1" dirty="0" err="1">
                <a:effectLst/>
                <a:latin typeface="Arial" panose="020B0604020202020204" pitchFamily="34" charset="0"/>
              </a:rPr>
              <a:t>yn</a:t>
            </a:r>
            <a:r>
              <a:rPr lang="en-GB" b="1" dirty="0">
                <a:effectLst/>
                <a:latin typeface="Arial" panose="020B0604020202020204" pitchFamily="34" charset="0"/>
              </a:rPr>
              <a:t> </a:t>
            </a:r>
            <a:r>
              <a:rPr lang="en-GB" b="1" dirty="0" err="1">
                <a:effectLst/>
                <a:latin typeface="Arial" panose="020B0604020202020204" pitchFamily="34" charset="0"/>
              </a:rPr>
              <a:t>gyfredol</a:t>
            </a:r>
            <a:endParaRPr lang="en-GB" dirty="0"/>
          </a:p>
        </p:txBody>
      </p:sp>
      <p:sp>
        <p:nvSpPr>
          <p:cNvPr id="6" name="Content Placeholder 5">
            <a:extLst>
              <a:ext uri="{FF2B5EF4-FFF2-40B4-BE49-F238E27FC236}">
                <a16:creationId xmlns:a16="http://schemas.microsoft.com/office/drawing/2014/main" id="{2E9FE064-E467-64E6-2212-B3EAE1B819EA}"/>
              </a:ext>
            </a:extLst>
          </p:cNvPr>
          <p:cNvSpPr>
            <a:spLocks noGrp="1"/>
          </p:cNvSpPr>
          <p:nvPr>
            <p:ph idx="1"/>
          </p:nvPr>
        </p:nvSpPr>
        <p:spPr/>
        <p:txBody>
          <a:bodyPr/>
          <a:lstStyle/>
          <a:p>
            <a:pPr lvl="1"/>
            <a:r>
              <a:rPr lang="en-GB" dirty="0"/>
              <a:t>Er </a:t>
            </a:r>
            <a:r>
              <a:rPr lang="en-GB" dirty="0" err="1"/>
              <a:t>mwyn</a:t>
            </a:r>
            <a:r>
              <a:rPr lang="en-GB" dirty="0"/>
              <a:t> </a:t>
            </a:r>
            <a:r>
              <a:rPr lang="en-GB" dirty="0" err="1"/>
              <a:t>i'r</a:t>
            </a:r>
            <a:r>
              <a:rPr lang="en-GB" dirty="0"/>
              <a:t> </a:t>
            </a:r>
            <a:r>
              <a:rPr lang="en-GB" dirty="0" err="1"/>
              <a:t>tîm</a:t>
            </a:r>
            <a:r>
              <a:rPr lang="en-GB" dirty="0"/>
              <a:t> </a:t>
            </a:r>
            <a:r>
              <a:rPr lang="en-GB" dirty="0" err="1"/>
              <a:t>Hynt</a:t>
            </a:r>
            <a:r>
              <a:rPr lang="en-GB" dirty="0"/>
              <a:t> </a:t>
            </a:r>
            <a:r>
              <a:rPr lang="en-GB" dirty="0" err="1"/>
              <a:t>Graddedigion</a:t>
            </a:r>
            <a:r>
              <a:rPr lang="en-GB" dirty="0"/>
              <a:t> </a:t>
            </a:r>
            <a:r>
              <a:rPr lang="en-GB" dirty="0" err="1"/>
              <a:t>allu</a:t>
            </a:r>
            <a:r>
              <a:rPr lang="en-GB" dirty="0"/>
              <a:t> </a:t>
            </a:r>
            <a:r>
              <a:rPr lang="en-GB" dirty="0" err="1"/>
              <a:t>cysylltu</a:t>
            </a:r>
            <a:r>
              <a:rPr lang="en-GB" dirty="0"/>
              <a:t> â chi am </a:t>
            </a:r>
            <a:r>
              <a:rPr lang="en-GB" dirty="0" err="1"/>
              <a:t>yr</a:t>
            </a:r>
            <a:r>
              <a:rPr lang="en-GB" dirty="0"/>
              <a:t> </a:t>
            </a:r>
            <a:r>
              <a:rPr lang="en-GB" dirty="0" err="1"/>
              <a:t>arolwg</a:t>
            </a:r>
            <a:r>
              <a:rPr lang="en-GB" dirty="0"/>
              <a:t>, </a:t>
            </a:r>
            <a:r>
              <a:rPr lang="en-GB" dirty="0" err="1"/>
              <a:t>mae</a:t>
            </a:r>
            <a:r>
              <a:rPr lang="en-GB" dirty="0"/>
              <a:t> </a:t>
            </a:r>
            <a:r>
              <a:rPr lang="en-GB" dirty="0" err="1"/>
              <a:t>angen</a:t>
            </a:r>
            <a:r>
              <a:rPr lang="en-GB" dirty="0"/>
              <a:t> </a:t>
            </a:r>
            <a:r>
              <a:rPr lang="en-GB" dirty="0" err="1"/>
              <a:t>i</a:t>
            </a:r>
            <a:r>
              <a:rPr lang="en-GB" dirty="0"/>
              <a:t> chi </a:t>
            </a:r>
            <a:r>
              <a:rPr lang="en-GB" dirty="0" err="1"/>
              <a:t>gadw</a:t>
            </a:r>
            <a:r>
              <a:rPr lang="en-GB" dirty="0"/>
              <a:t> </a:t>
            </a:r>
            <a:r>
              <a:rPr lang="en-GB" dirty="0" err="1"/>
              <a:t>eich</a:t>
            </a:r>
            <a:r>
              <a:rPr lang="en-GB" dirty="0"/>
              <a:t> </a:t>
            </a:r>
            <a:r>
              <a:rPr lang="en-GB" dirty="0" err="1"/>
              <a:t>manylion</a:t>
            </a:r>
            <a:r>
              <a:rPr lang="en-GB" dirty="0"/>
              <a:t> </a:t>
            </a:r>
            <a:r>
              <a:rPr lang="en-GB" dirty="0" err="1"/>
              <a:t>cyswllt</a:t>
            </a:r>
            <a:r>
              <a:rPr lang="en-GB" dirty="0"/>
              <a:t> </a:t>
            </a:r>
            <a:r>
              <a:rPr lang="en-GB" dirty="0" err="1"/>
              <a:t>yn</a:t>
            </a:r>
            <a:r>
              <a:rPr lang="en-GB" dirty="0"/>
              <a:t> </a:t>
            </a:r>
            <a:r>
              <a:rPr lang="en-GB" dirty="0" err="1"/>
              <a:t>gyfredol</a:t>
            </a:r>
            <a:r>
              <a:rPr lang="en-GB" dirty="0"/>
              <a:t>.</a:t>
            </a:r>
          </a:p>
          <a:p>
            <a:pPr lvl="1"/>
            <a:endParaRPr lang="en-GB" dirty="0"/>
          </a:p>
          <a:p>
            <a:r>
              <a:rPr lang="en-GB" dirty="0">
                <a:solidFill>
                  <a:schemeClr val="accent6"/>
                </a:solidFill>
              </a:rPr>
              <a:t>{Insert details of how your students </a:t>
            </a:r>
            <a:br>
              <a:rPr lang="en-GB" dirty="0">
                <a:solidFill>
                  <a:schemeClr val="accent6"/>
                </a:solidFill>
              </a:rPr>
            </a:br>
            <a:r>
              <a:rPr lang="en-GB" dirty="0">
                <a:solidFill>
                  <a:schemeClr val="accent6"/>
                </a:solidFill>
              </a:rPr>
              <a:t>can update their contact details}</a:t>
            </a:r>
          </a:p>
        </p:txBody>
      </p:sp>
      <p:pic>
        <p:nvPicPr>
          <p:cNvPr id="3" name="Picture 2" descr="A screenshot of a computer&#10;&#10;Description automatically generated">
            <a:extLst>
              <a:ext uri="{FF2B5EF4-FFF2-40B4-BE49-F238E27FC236}">
                <a16:creationId xmlns:a16="http://schemas.microsoft.com/office/drawing/2014/main" id="{AE83D3E4-4AB7-E0C3-4361-6800F09FC88D}"/>
              </a:ext>
            </a:extLst>
          </p:cNvPr>
          <p:cNvPicPr>
            <a:picLocks noGrp="1" noRot="1" noChangeAspect="1" noMove="1" noResize="1" noEditPoints="1" noAdjustHandles="1" noChangeArrowheads="1" noChangeShapeType="1" noCrop="1"/>
          </p:cNvPicPr>
          <p:nvPr/>
        </p:nvPicPr>
        <p:blipFill rotWithShape="1">
          <a:blip r:embed="rId2"/>
          <a:srcRect l="48958"/>
          <a:stretch/>
        </p:blipFill>
        <p:spPr>
          <a:xfrm>
            <a:off x="5969000" y="0"/>
            <a:ext cx="6223000" cy="6858000"/>
          </a:xfrm>
          <a:prstGeom prst="rect">
            <a:avLst/>
          </a:prstGeom>
        </p:spPr>
      </p:pic>
    </p:spTree>
    <p:extLst>
      <p:ext uri="{BB962C8B-B14F-4D97-AF65-F5344CB8AC3E}">
        <p14:creationId xmlns:p14="http://schemas.microsoft.com/office/powerpoint/2010/main" val="171318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222716-CE67-1816-6EBB-677756F1F044}"/>
              </a:ext>
            </a:extLst>
          </p:cNvPr>
          <p:cNvSpPr>
            <a:spLocks noGrp="1"/>
          </p:cNvSpPr>
          <p:nvPr>
            <p:ph type="title"/>
          </p:nvPr>
        </p:nvSpPr>
        <p:spPr/>
        <p:txBody>
          <a:bodyPr/>
          <a:lstStyle/>
          <a:p>
            <a:r>
              <a:rPr lang="en-GB" dirty="0"/>
              <a:t>6:</a:t>
            </a:r>
            <a:br>
              <a:rPr lang="en-GB" dirty="0"/>
            </a:br>
            <a:r>
              <a:rPr lang="en-GB" dirty="0" err="1"/>
              <a:t>Dysgu</a:t>
            </a:r>
            <a:r>
              <a:rPr lang="en-GB" dirty="0"/>
              <a:t> </a:t>
            </a:r>
            <a:r>
              <a:rPr lang="en-GB" dirty="0" err="1"/>
              <a:t>rhagor</a:t>
            </a:r>
            <a:r>
              <a:rPr lang="en-GB" dirty="0"/>
              <a:t> am </a:t>
            </a:r>
            <a:r>
              <a:rPr lang="en-GB" dirty="0" err="1"/>
              <a:t>yr</a:t>
            </a:r>
            <a:r>
              <a:rPr lang="en-GB" dirty="0"/>
              <a:t> </a:t>
            </a:r>
            <a:r>
              <a:rPr lang="en-GB" dirty="0" err="1"/>
              <a:t>arolwg</a:t>
            </a:r>
            <a:r>
              <a:rPr lang="en-GB" dirty="0"/>
              <a:t> </a:t>
            </a:r>
            <a:r>
              <a:rPr lang="en-GB" dirty="0" err="1"/>
              <a:t>Hynt</a:t>
            </a:r>
            <a:r>
              <a:rPr lang="en-GB" dirty="0"/>
              <a:t> </a:t>
            </a:r>
            <a:r>
              <a:rPr lang="en-GB" dirty="0" err="1"/>
              <a:t>Graddedigion</a:t>
            </a:r>
            <a:endParaRPr lang="en-GB" dirty="0"/>
          </a:p>
        </p:txBody>
      </p:sp>
      <p:sp>
        <p:nvSpPr>
          <p:cNvPr id="5" name="Content Placeholder 4">
            <a:extLst>
              <a:ext uri="{FF2B5EF4-FFF2-40B4-BE49-F238E27FC236}">
                <a16:creationId xmlns:a16="http://schemas.microsoft.com/office/drawing/2014/main" id="{043C20A8-B50E-5AD5-B605-78BC4F450A66}"/>
              </a:ext>
            </a:extLst>
          </p:cNvPr>
          <p:cNvSpPr>
            <a:spLocks noGrp="1"/>
          </p:cNvSpPr>
          <p:nvPr>
            <p:ph idx="1"/>
          </p:nvPr>
        </p:nvSpPr>
        <p:spPr>
          <a:xfrm>
            <a:off x="321732" y="3584449"/>
            <a:ext cx="4574733" cy="2990982"/>
          </a:xfrm>
        </p:spPr>
        <p:txBody>
          <a:bodyPr/>
          <a:lstStyle/>
          <a:p>
            <a:pPr lvl="1"/>
            <a:r>
              <a:rPr lang="en-GB" dirty="0" err="1"/>
              <a:t>Dysgu</a:t>
            </a:r>
            <a:r>
              <a:rPr lang="en-GB" dirty="0"/>
              <a:t> </a:t>
            </a:r>
            <a:r>
              <a:rPr lang="en-GB" dirty="0" err="1"/>
              <a:t>sut</a:t>
            </a:r>
            <a:r>
              <a:rPr lang="en-GB" dirty="0"/>
              <a:t> </a:t>
            </a:r>
            <a:r>
              <a:rPr lang="en-GB" dirty="0" err="1"/>
              <a:t>roedd</a:t>
            </a:r>
            <a:r>
              <a:rPr lang="en-GB" dirty="0"/>
              <a:t> </a:t>
            </a:r>
            <a:r>
              <a:rPr lang="en-GB" dirty="0" err="1"/>
              <a:t>yr</a:t>
            </a:r>
            <a:r>
              <a:rPr lang="en-GB" dirty="0"/>
              <a:t> </a:t>
            </a:r>
            <a:r>
              <a:rPr lang="en-GB" dirty="0" err="1"/>
              <a:t>arolwg</a:t>
            </a:r>
            <a:r>
              <a:rPr lang="en-GB" dirty="0"/>
              <a:t> </a:t>
            </a:r>
            <a:r>
              <a:rPr lang="en-GB" dirty="0" err="1"/>
              <a:t>Hynt</a:t>
            </a:r>
            <a:r>
              <a:rPr lang="en-GB" dirty="0"/>
              <a:t> </a:t>
            </a:r>
            <a:r>
              <a:rPr lang="en-GB" dirty="0" err="1"/>
              <a:t>Graddedigion</a:t>
            </a:r>
            <a:r>
              <a:rPr lang="en-GB" dirty="0"/>
              <a:t> </a:t>
            </a:r>
            <a:r>
              <a:rPr lang="en-GB" dirty="0" err="1"/>
              <a:t>yn</a:t>
            </a:r>
            <a:r>
              <a:rPr lang="en-GB" dirty="0"/>
              <a:t> </a:t>
            </a:r>
            <a:r>
              <a:rPr lang="en-GB" dirty="0" err="1"/>
              <a:t>rhan</a:t>
            </a:r>
            <a:r>
              <a:rPr lang="en-GB" dirty="0"/>
              <a:t> </a:t>
            </a:r>
            <a:r>
              <a:rPr lang="en-GB" dirty="0" err="1"/>
              <a:t>o'ch</a:t>
            </a:r>
            <a:r>
              <a:rPr lang="en-GB" dirty="0"/>
              <a:t> </a:t>
            </a:r>
            <a:r>
              <a:rPr lang="en-GB" dirty="0" err="1"/>
              <a:t>taith</a:t>
            </a:r>
            <a:r>
              <a:rPr lang="en-GB" dirty="0"/>
              <a:t>.</a:t>
            </a:r>
          </a:p>
          <a:p>
            <a:pPr lvl="1"/>
            <a:endParaRPr lang="en-GB" dirty="0"/>
          </a:p>
        </p:txBody>
      </p:sp>
      <p:pic>
        <p:nvPicPr>
          <p:cNvPr id="7" name="Picture 6" descr="A black background with a black square&#10;&#10;Description automatically generated with medium confidence">
            <a:extLst>
              <a:ext uri="{FF2B5EF4-FFF2-40B4-BE49-F238E27FC236}">
                <a16:creationId xmlns:a16="http://schemas.microsoft.com/office/drawing/2014/main" id="{FA7D5E8A-4811-28FF-0310-6F1A4BE7E613}"/>
              </a:ext>
            </a:extLst>
          </p:cNvPr>
          <p:cNvPicPr>
            <a:picLocks noChangeAspect="1"/>
          </p:cNvPicPr>
          <p:nvPr/>
        </p:nvPicPr>
        <p:blipFill>
          <a:blip r:embed="rId2"/>
          <a:stretch>
            <a:fillRect/>
          </a:stretch>
        </p:blipFill>
        <p:spPr>
          <a:xfrm>
            <a:off x="7563607" y="4446718"/>
            <a:ext cx="296732" cy="296732"/>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3E66F8E2-16F2-2AFC-08F3-1F4A35A19D4F}"/>
              </a:ext>
            </a:extLst>
          </p:cNvPr>
          <p:cNvPicPr>
            <a:picLocks noChangeAspect="1"/>
          </p:cNvPicPr>
          <p:nvPr/>
        </p:nvPicPr>
        <p:blipFill>
          <a:blip r:embed="rId3"/>
          <a:stretch>
            <a:fillRect/>
          </a:stretch>
        </p:blipFill>
        <p:spPr>
          <a:xfrm>
            <a:off x="7563607" y="5257800"/>
            <a:ext cx="296732" cy="296732"/>
          </a:xfrm>
          <a:prstGeom prst="rect">
            <a:avLst/>
          </a:prstGeom>
        </p:spPr>
      </p:pic>
      <p:pic>
        <p:nvPicPr>
          <p:cNvPr id="9" name="Picture 8" descr="A black background with a black square&#10;&#10;Description automatically generated with medium confidence">
            <a:extLst>
              <a:ext uri="{FF2B5EF4-FFF2-40B4-BE49-F238E27FC236}">
                <a16:creationId xmlns:a16="http://schemas.microsoft.com/office/drawing/2014/main" id="{E445B0F7-E657-A3C4-5C37-3794BC90B3C4}"/>
              </a:ext>
            </a:extLst>
          </p:cNvPr>
          <p:cNvPicPr>
            <a:picLocks noChangeAspect="1"/>
          </p:cNvPicPr>
          <p:nvPr/>
        </p:nvPicPr>
        <p:blipFill>
          <a:blip r:embed="rId4"/>
          <a:stretch>
            <a:fillRect/>
          </a:stretch>
        </p:blipFill>
        <p:spPr>
          <a:xfrm>
            <a:off x="7543749" y="3940277"/>
            <a:ext cx="380898" cy="380898"/>
          </a:xfrm>
          <a:prstGeom prst="rect">
            <a:avLst/>
          </a:prstGeom>
        </p:spPr>
      </p:pic>
      <p:pic>
        <p:nvPicPr>
          <p:cNvPr id="10" name="Picture 9" descr="A black background with a black square&#10;&#10;Description automatically generated with medium confidence">
            <a:extLst>
              <a:ext uri="{FF2B5EF4-FFF2-40B4-BE49-F238E27FC236}">
                <a16:creationId xmlns:a16="http://schemas.microsoft.com/office/drawing/2014/main" id="{E2782A31-6A02-E9FC-DAA4-69CEA4333970}"/>
              </a:ext>
            </a:extLst>
          </p:cNvPr>
          <p:cNvPicPr>
            <a:picLocks noChangeAspect="1"/>
          </p:cNvPicPr>
          <p:nvPr/>
        </p:nvPicPr>
        <p:blipFill>
          <a:blip r:embed="rId5"/>
          <a:stretch>
            <a:fillRect/>
          </a:stretch>
        </p:blipFill>
        <p:spPr>
          <a:xfrm>
            <a:off x="7562850" y="4872869"/>
            <a:ext cx="296032" cy="296032"/>
          </a:xfrm>
          <a:prstGeom prst="rect">
            <a:avLst/>
          </a:prstGeom>
        </p:spPr>
      </p:pic>
      <p:pic>
        <p:nvPicPr>
          <p:cNvPr id="11" name="Picture 10" descr="A black background with a black square&#10;&#10;Description automatically generated with medium confidence">
            <a:extLst>
              <a:ext uri="{FF2B5EF4-FFF2-40B4-BE49-F238E27FC236}">
                <a16:creationId xmlns:a16="http://schemas.microsoft.com/office/drawing/2014/main" id="{84392F06-9C14-DBDA-CD8B-3D98CF987678}"/>
              </a:ext>
            </a:extLst>
          </p:cNvPr>
          <p:cNvPicPr>
            <a:picLocks noChangeAspect="1"/>
          </p:cNvPicPr>
          <p:nvPr/>
        </p:nvPicPr>
        <p:blipFill>
          <a:blip r:embed="rId6"/>
          <a:stretch>
            <a:fillRect/>
          </a:stretch>
        </p:blipFill>
        <p:spPr>
          <a:xfrm>
            <a:off x="7597516" y="3560857"/>
            <a:ext cx="270134" cy="275987"/>
          </a:xfrm>
          <a:prstGeom prst="rect">
            <a:avLst/>
          </a:prstGeom>
        </p:spPr>
      </p:pic>
      <p:sp>
        <p:nvSpPr>
          <p:cNvPr id="12" name="TextBox 11">
            <a:extLst>
              <a:ext uri="{FF2B5EF4-FFF2-40B4-BE49-F238E27FC236}">
                <a16:creationId xmlns:a16="http://schemas.microsoft.com/office/drawing/2014/main" id="{44F88C17-FBE0-ABC4-1DB3-2D7479F7F542}"/>
              </a:ext>
            </a:extLst>
          </p:cNvPr>
          <p:cNvSpPr txBox="1"/>
          <p:nvPr/>
        </p:nvSpPr>
        <p:spPr>
          <a:xfrm>
            <a:off x="7108031" y="1688404"/>
            <a:ext cx="3614738" cy="854772"/>
          </a:xfrm>
          <a:prstGeom prst="rect">
            <a:avLst/>
          </a:prstGeom>
          <a:noFill/>
        </p:spPr>
        <p:txBody>
          <a:bodyPr wrap="square" lIns="0" tIns="0" rIns="0" bIns="0" rtlCol="0">
            <a:noAutofit/>
          </a:bodyPr>
          <a:lstStyle/>
          <a:p>
            <a:pPr algn="ctr">
              <a:lnSpc>
                <a:spcPct val="90000"/>
              </a:lnSpc>
            </a:pPr>
            <a:r>
              <a:rPr lang="en-GB" sz="2900" b="1" dirty="0" err="1">
                <a:effectLst/>
                <a:latin typeface="Arial" panose="020B0604020202020204" pitchFamily="34" charset="0"/>
              </a:rPr>
              <a:t>cy.graduate</a:t>
            </a:r>
            <a:br>
              <a:rPr lang="en-GB" sz="2900" b="1" dirty="0">
                <a:effectLst/>
                <a:latin typeface="Arial" panose="020B0604020202020204" pitchFamily="34" charset="0"/>
              </a:rPr>
            </a:br>
            <a:r>
              <a:rPr lang="en-GB" sz="2900" b="1" dirty="0">
                <a:effectLst/>
                <a:latin typeface="Arial" panose="020B0604020202020204" pitchFamily="34" charset="0"/>
              </a:rPr>
              <a:t>outcomes.ac.uk</a:t>
            </a:r>
            <a:endParaRPr lang="en-GB" sz="2900" dirty="0">
              <a:effectLst/>
              <a:latin typeface="Arial" panose="020B0604020202020204" pitchFamily="34" charset="0"/>
            </a:endParaRPr>
          </a:p>
        </p:txBody>
      </p:sp>
      <p:grpSp>
        <p:nvGrpSpPr>
          <p:cNvPr id="27" name="Group 26">
            <a:extLst>
              <a:ext uri="{FF2B5EF4-FFF2-40B4-BE49-F238E27FC236}">
                <a16:creationId xmlns:a16="http://schemas.microsoft.com/office/drawing/2014/main" id="{C0BE878B-1557-FB91-A55C-4B43340E4869}"/>
              </a:ext>
            </a:extLst>
          </p:cNvPr>
          <p:cNvGrpSpPr/>
          <p:nvPr/>
        </p:nvGrpSpPr>
        <p:grpSpPr>
          <a:xfrm>
            <a:off x="7562850" y="3896852"/>
            <a:ext cx="2600706" cy="1327354"/>
            <a:chOff x="7562850" y="3896852"/>
            <a:chExt cx="2639756" cy="1327354"/>
          </a:xfrm>
        </p:grpSpPr>
        <p:cxnSp>
          <p:nvCxnSpPr>
            <p:cNvPr id="14" name="Straight Connector 13">
              <a:extLst>
                <a:ext uri="{FF2B5EF4-FFF2-40B4-BE49-F238E27FC236}">
                  <a16:creationId xmlns:a16="http://schemas.microsoft.com/office/drawing/2014/main" id="{3AD54E14-78E1-8A98-6AA4-513DFC01DF58}"/>
                </a:ext>
              </a:extLst>
            </p:cNvPr>
            <p:cNvCxnSpPr>
              <a:cxnSpLocks/>
            </p:cNvCxnSpPr>
            <p:nvPr/>
          </p:nvCxnSpPr>
          <p:spPr>
            <a:xfrm>
              <a:off x="7562850" y="3896852"/>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427B6CB-CEFD-3EA8-EB25-8FE9C5784C66}"/>
                </a:ext>
              </a:extLst>
            </p:cNvPr>
            <p:cNvCxnSpPr>
              <a:cxnSpLocks/>
            </p:cNvCxnSpPr>
            <p:nvPr/>
          </p:nvCxnSpPr>
          <p:spPr>
            <a:xfrm>
              <a:off x="7562850" y="4368800"/>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5F2735C-5799-7DF4-3E4F-7385FFF90ED2}"/>
                </a:ext>
              </a:extLst>
            </p:cNvPr>
            <p:cNvCxnSpPr>
              <a:cxnSpLocks/>
            </p:cNvCxnSpPr>
            <p:nvPr/>
          </p:nvCxnSpPr>
          <p:spPr>
            <a:xfrm>
              <a:off x="7562850" y="4807974"/>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51F7F73-FFFC-E23D-C7EE-CCD11A3E6269}"/>
                </a:ext>
              </a:extLst>
            </p:cNvPr>
            <p:cNvCxnSpPr>
              <a:cxnSpLocks/>
            </p:cNvCxnSpPr>
            <p:nvPr/>
          </p:nvCxnSpPr>
          <p:spPr>
            <a:xfrm>
              <a:off x="7562850" y="5224206"/>
              <a:ext cx="2639756" cy="0"/>
            </a:xfrm>
            <a:prstGeom prst="line">
              <a:avLst/>
            </a:prstGeom>
            <a:ln w="63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18" name="TextBox 17">
            <a:extLst>
              <a:ext uri="{FF2B5EF4-FFF2-40B4-BE49-F238E27FC236}">
                <a16:creationId xmlns:a16="http://schemas.microsoft.com/office/drawing/2014/main" id="{1DA1493F-A57B-FCFE-033E-BD61A2F2A833}"/>
              </a:ext>
            </a:extLst>
          </p:cNvPr>
          <p:cNvSpPr txBox="1"/>
          <p:nvPr/>
        </p:nvSpPr>
        <p:spPr>
          <a:xfrm>
            <a:off x="8141477" y="3601471"/>
            <a:ext cx="2126473" cy="258303"/>
          </a:xfrm>
          <a:prstGeom prst="rect">
            <a:avLst/>
          </a:prstGeom>
          <a:noFill/>
        </p:spPr>
        <p:txBody>
          <a:bodyPr wrap="square" lIns="0" tIns="0" rIns="0" bIns="0" rtlCol="0">
            <a:noAutofit/>
          </a:bodyPr>
          <a:lstStyle/>
          <a:p>
            <a:r>
              <a:rPr lang="en-GB" sz="1250" dirty="0">
                <a:effectLst/>
                <a:latin typeface="Arial" panose="020B0604020202020204" pitchFamily="34" charset="0"/>
              </a:rPr>
              <a:t>@</a:t>
            </a:r>
            <a:r>
              <a:rPr lang="en-GB" sz="1250" dirty="0" err="1">
                <a:effectLst/>
                <a:latin typeface="Arial" panose="020B0604020202020204" pitchFamily="34" charset="0"/>
              </a:rPr>
              <a:t>grad_outcomes</a:t>
            </a:r>
            <a:endParaRPr lang="en-GB" sz="1250" dirty="0">
              <a:effectLst/>
              <a:latin typeface="Arial" panose="020B0604020202020204" pitchFamily="34" charset="0"/>
            </a:endParaRPr>
          </a:p>
        </p:txBody>
      </p:sp>
      <p:sp>
        <p:nvSpPr>
          <p:cNvPr id="19" name="TextBox 18">
            <a:extLst>
              <a:ext uri="{FF2B5EF4-FFF2-40B4-BE49-F238E27FC236}">
                <a16:creationId xmlns:a16="http://schemas.microsoft.com/office/drawing/2014/main" id="{DE3F9B36-E704-8D59-1BA7-13A79E254514}"/>
              </a:ext>
            </a:extLst>
          </p:cNvPr>
          <p:cNvSpPr txBox="1"/>
          <p:nvPr/>
        </p:nvSpPr>
        <p:spPr>
          <a:xfrm>
            <a:off x="8141477" y="4042796"/>
            <a:ext cx="2301098" cy="258303"/>
          </a:xfrm>
          <a:prstGeom prst="rect">
            <a:avLst/>
          </a:prstGeom>
          <a:noFill/>
        </p:spPr>
        <p:txBody>
          <a:bodyPr wrap="square" lIns="0" tIns="0" rIns="0" bIns="0" rtlCol="0">
            <a:noAutofit/>
          </a:bodyPr>
          <a:lstStyle/>
          <a:p>
            <a:r>
              <a:rPr lang="en-GB" sz="1250" dirty="0" err="1">
                <a:effectLst/>
                <a:latin typeface="Arial" panose="020B0604020202020204" pitchFamily="34" charset="0"/>
              </a:rPr>
              <a:t>Chwilio</a:t>
            </a:r>
            <a:r>
              <a:rPr lang="en-GB" sz="1250" dirty="0">
                <a:effectLst/>
                <a:latin typeface="Arial" panose="020B0604020202020204" pitchFamily="34" charset="0"/>
              </a:rPr>
              <a:t> ‘Graduate Outcomes’</a:t>
            </a:r>
          </a:p>
        </p:txBody>
      </p:sp>
      <p:sp>
        <p:nvSpPr>
          <p:cNvPr id="20" name="TextBox 19">
            <a:extLst>
              <a:ext uri="{FF2B5EF4-FFF2-40B4-BE49-F238E27FC236}">
                <a16:creationId xmlns:a16="http://schemas.microsoft.com/office/drawing/2014/main" id="{E154ECD4-AB97-D745-F53D-0A0CE061AEDF}"/>
              </a:ext>
            </a:extLst>
          </p:cNvPr>
          <p:cNvSpPr txBox="1"/>
          <p:nvPr/>
        </p:nvSpPr>
        <p:spPr>
          <a:xfrm>
            <a:off x="8141477" y="4493646"/>
            <a:ext cx="2126473" cy="258303"/>
          </a:xfrm>
          <a:prstGeom prst="rect">
            <a:avLst/>
          </a:prstGeom>
          <a:noFill/>
        </p:spPr>
        <p:txBody>
          <a:bodyPr wrap="square" lIns="0" tIns="0" rIns="0" bIns="0" rtlCol="0">
            <a:noAutofit/>
          </a:bodyPr>
          <a:lstStyle/>
          <a:p>
            <a:r>
              <a:rPr lang="en-GB" sz="1250" dirty="0">
                <a:effectLst/>
                <a:latin typeface="Arial" panose="020B0604020202020204" pitchFamily="34" charset="0"/>
              </a:rPr>
              <a:t>Graduate Outcomes</a:t>
            </a:r>
          </a:p>
        </p:txBody>
      </p:sp>
      <p:sp>
        <p:nvSpPr>
          <p:cNvPr id="21" name="TextBox 20">
            <a:extLst>
              <a:ext uri="{FF2B5EF4-FFF2-40B4-BE49-F238E27FC236}">
                <a16:creationId xmlns:a16="http://schemas.microsoft.com/office/drawing/2014/main" id="{2DD19958-9E81-EC24-3E53-9274685C6B7D}"/>
              </a:ext>
            </a:extLst>
          </p:cNvPr>
          <p:cNvSpPr txBox="1"/>
          <p:nvPr/>
        </p:nvSpPr>
        <p:spPr>
          <a:xfrm>
            <a:off x="8141477" y="4925446"/>
            <a:ext cx="2126473" cy="258303"/>
          </a:xfrm>
          <a:prstGeom prst="rect">
            <a:avLst/>
          </a:prstGeom>
          <a:noFill/>
        </p:spPr>
        <p:txBody>
          <a:bodyPr wrap="square" lIns="0" tIns="0" rIns="0" bIns="0" rtlCol="0">
            <a:noAutofit/>
          </a:bodyPr>
          <a:lstStyle/>
          <a:p>
            <a:r>
              <a:rPr lang="en-GB" sz="1250" dirty="0">
                <a:effectLst/>
                <a:latin typeface="Arial" panose="020B0604020202020204" pitchFamily="34" charset="0"/>
              </a:rPr>
              <a:t>@</a:t>
            </a:r>
            <a:r>
              <a:rPr lang="en-GB" sz="1250" dirty="0" err="1">
                <a:effectLst/>
                <a:latin typeface="Arial" panose="020B0604020202020204" pitchFamily="34" charset="0"/>
              </a:rPr>
              <a:t>graduate_outcomes</a:t>
            </a:r>
            <a:endParaRPr lang="en-GB" sz="1250" dirty="0">
              <a:effectLst/>
              <a:latin typeface="Arial" panose="020B0604020202020204" pitchFamily="34" charset="0"/>
            </a:endParaRPr>
          </a:p>
        </p:txBody>
      </p:sp>
      <p:sp>
        <p:nvSpPr>
          <p:cNvPr id="22" name="TextBox 21">
            <a:extLst>
              <a:ext uri="{FF2B5EF4-FFF2-40B4-BE49-F238E27FC236}">
                <a16:creationId xmlns:a16="http://schemas.microsoft.com/office/drawing/2014/main" id="{A1D19E60-A7A2-F8BC-013E-FA952DC580E1}"/>
              </a:ext>
            </a:extLst>
          </p:cNvPr>
          <p:cNvSpPr txBox="1"/>
          <p:nvPr/>
        </p:nvSpPr>
        <p:spPr>
          <a:xfrm>
            <a:off x="8141477" y="5309621"/>
            <a:ext cx="2126473" cy="258303"/>
          </a:xfrm>
          <a:prstGeom prst="rect">
            <a:avLst/>
          </a:prstGeom>
          <a:noFill/>
        </p:spPr>
        <p:txBody>
          <a:bodyPr wrap="square" lIns="0" tIns="0" rIns="0" bIns="0" rtlCol="0">
            <a:noAutofit/>
          </a:bodyPr>
          <a:lstStyle/>
          <a:p>
            <a:r>
              <a:rPr lang="en-GB" sz="1250" dirty="0">
                <a:solidFill>
                  <a:schemeClr val="accent6"/>
                </a:solidFill>
                <a:effectLst/>
                <a:latin typeface="Arial" panose="020B0604020202020204" pitchFamily="34" charset="0"/>
              </a:rPr>
              <a:t>{Insert provider webpage}</a:t>
            </a:r>
          </a:p>
        </p:txBody>
      </p:sp>
    </p:spTree>
    <p:extLst>
      <p:ext uri="{BB962C8B-B14F-4D97-AF65-F5344CB8AC3E}">
        <p14:creationId xmlns:p14="http://schemas.microsoft.com/office/powerpoint/2010/main" val="1335067509"/>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30B5AB"/>
      </a:accent1>
      <a:accent2>
        <a:srgbClr val="EF80B1"/>
      </a:accent2>
      <a:accent3>
        <a:srgbClr val="7D9CC2"/>
      </a:accent3>
      <a:accent4>
        <a:srgbClr val="73A381"/>
      </a:accent4>
      <a:accent5>
        <a:srgbClr val="FFD9A3"/>
      </a:accent5>
      <a:accent6>
        <a:srgbClr val="FF79F6"/>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B42BE69A3C5743AF8D2F4DA65FA61E" ma:contentTypeVersion="22" ma:contentTypeDescription="Create a new document." ma:contentTypeScope="" ma:versionID="20273ef289c98fcaac4362b8d8848747">
  <xsd:schema xmlns:xsd="http://www.w3.org/2001/XMLSchema" xmlns:xs="http://www.w3.org/2001/XMLSchema" xmlns:p="http://schemas.microsoft.com/office/2006/metadata/properties" xmlns:ns1="http://schemas.microsoft.com/sharepoint/v3" xmlns:ns2="792e5247-9d91-4604-b2cd-de35c252283d" xmlns:ns3="bf109c0d-1ea3-4a9a-a022-c7fc77bef1f4" targetNamespace="http://schemas.microsoft.com/office/2006/metadata/properties" ma:root="true" ma:fieldsID="9b838d93ab4a07fabc43924f235124cb" ns1:_="" ns2:_="" ns3:_="">
    <xsd:import namespace="http://schemas.microsoft.com/sharepoint/v3"/>
    <xsd:import namespace="792e5247-9d91-4604-b2cd-de35c252283d"/>
    <xsd:import namespace="bf109c0d-1ea3-4a9a-a022-c7fc77bef1f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ObjectDetectorVersions" minOccurs="0"/>
                <xsd:element ref="ns1:_ip_UnifiedCompliancePolicyProperties" minOccurs="0"/>
                <xsd:element ref="ns1:_ip_UnifiedCompliancePolicyUIAction"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92e5247-9d91-4604-b2cd-de35c252283d"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c1e3437-237f-48fe-8b1c-4a9a0ed5996c}" ma:internalName="TaxCatchAll" ma:showField="CatchAllData" ma:web="792e5247-9d91-4604-b2cd-de35c252283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f109c0d-1ea3-4a9a-a022-c7fc77bef1f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c6cfb5-50bc-4fca-81ee-f60fcea9a646"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79c6cfb5-50bc-4fca-81ee-f60fcea9a646" ContentTypeId="0x0101" PreviousValue="false"/>
</file>

<file path=customXml/itemProps1.xml><?xml version="1.0" encoding="utf-8"?>
<ds:datastoreItem xmlns:ds="http://schemas.openxmlformats.org/officeDocument/2006/customXml" ds:itemID="{08EE02AA-1940-4721-A4DF-BDF3E73144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92e5247-9d91-4604-b2cd-de35c252283d"/>
    <ds:schemaRef ds:uri="bf109c0d-1ea3-4a9a-a022-c7fc77bef1f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E163F84-271F-4E3C-8265-B52163937646}">
  <ds:schemaRefs>
    <ds:schemaRef ds:uri="http://schemas.microsoft.com/sharepoint/v3/contenttype/forms"/>
  </ds:schemaRefs>
</ds:datastoreItem>
</file>

<file path=customXml/itemProps3.xml><?xml version="1.0" encoding="utf-8"?>
<ds:datastoreItem xmlns:ds="http://schemas.openxmlformats.org/officeDocument/2006/customXml" ds:itemID="{A64C52C0-C285-481A-B36C-BC9B28C0C147}">
  <ds:schemaRefs>
    <ds:schemaRef ds:uri="Microsoft.SharePoint.Taxonomy.ContentTypeSync"/>
  </ds:schemaRefs>
</ds:datastoreItem>
</file>

<file path=docMetadata/LabelInfo.xml><?xml version="1.0" encoding="utf-8"?>
<clbl:labelList xmlns:clbl="http://schemas.microsoft.com/office/2020/mipLabelMetadata">
  <clbl:label id="{628f3288-8b3e-408d-a4e1-b1f65b180f66}" enabled="1" method="Privileged" siteId="{48f9394d-8a14-4d27-82a6-f35f12361205}" removed="0"/>
</clbl:labelList>
</file>

<file path=docProps/app.xml><?xml version="1.0" encoding="utf-8"?>
<Properties xmlns="http://schemas.openxmlformats.org/officeDocument/2006/extended-properties" xmlns:vt="http://schemas.openxmlformats.org/officeDocument/2006/docPropsVTypes">
  <TotalTime>0</TotalTime>
  <Words>607</Words>
  <Application>Microsoft Office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Aptos</vt:lpstr>
      <vt:lpstr>Arial</vt:lpstr>
      <vt:lpstr>Office Theme</vt:lpstr>
      <vt:lpstr>PowerPoint Presentation</vt:lpstr>
      <vt:lpstr>1: Beth yw'r arolwg Hynt Graddedigion?</vt:lpstr>
      <vt:lpstr>2: Beth sydd ynddo i mi?</vt:lpstr>
      <vt:lpstr>3: Beth sydd ynddo i  {Provider Name}? </vt:lpstr>
      <vt:lpstr>4: Pryd a sut yr anfonir yr arolwg atoch?</vt:lpstr>
      <vt:lpstr>5: Cadwch eich manylion cyswllt yn gyfredol</vt:lpstr>
      <vt:lpstr>6: Dysgu rhagor am yr arolwg Hynt Graddedigion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Brunt</dc:creator>
  <cp:lastModifiedBy>Lisa Walkley</cp:lastModifiedBy>
  <cp:revision>24</cp:revision>
  <dcterms:created xsi:type="dcterms:W3CDTF">2024-04-04T19:20:36Z</dcterms:created>
  <dcterms:modified xsi:type="dcterms:W3CDTF">2024-04-23T07:56:12Z</dcterms:modified>
</cp:coreProperties>
</file>